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53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0" autoAdjust="0"/>
    <p:restoredTop sz="94660"/>
  </p:normalViewPr>
  <p:slideViewPr>
    <p:cSldViewPr snapToGrid="0">
      <p:cViewPr varScale="1">
        <p:scale>
          <a:sx n="82" d="100"/>
          <a:sy n="82" d="100"/>
        </p:scale>
        <p:origin x="29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EF240D-BE40-4D19-AB16-16CE792FA72D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FB9411C-D63A-4DFF-9BD5-FA0158959AC6}">
      <dgm:prSet phldrT="[텍스트]" custT="1"/>
      <dgm:spPr/>
      <dgm:t>
        <a:bodyPr/>
        <a:lstStyle/>
        <a:p>
          <a:pPr latinLnBrk="1"/>
          <a:r>
            <a:rPr lang="ko-KR" altLang="en-US" sz="800" dirty="0" smtClean="0"/>
            <a:t>외국국적동포 취업교육 시스템 로그인</a:t>
          </a:r>
          <a:endParaRPr lang="ko-KR" altLang="en-US" sz="800" dirty="0"/>
        </a:p>
      </dgm:t>
    </dgm:pt>
    <dgm:pt modelId="{8DDB0BF6-3AF1-4E14-9D20-B83FBCF25801}" type="parTrans" cxnId="{F9F98DAA-8BF2-4224-9982-507CAB415285}">
      <dgm:prSet/>
      <dgm:spPr/>
      <dgm:t>
        <a:bodyPr/>
        <a:lstStyle/>
        <a:p>
          <a:pPr latinLnBrk="1"/>
          <a:endParaRPr lang="ko-KR" altLang="en-US"/>
        </a:p>
      </dgm:t>
    </dgm:pt>
    <dgm:pt modelId="{8ACAB0BB-C793-4BB6-888A-B7631A0C7329}" type="sibTrans" cxnId="{F9F98DAA-8BF2-4224-9982-507CAB415285}">
      <dgm:prSet/>
      <dgm:spPr/>
      <dgm:t>
        <a:bodyPr/>
        <a:lstStyle/>
        <a:p>
          <a:pPr latinLnBrk="1"/>
          <a:endParaRPr lang="ko-KR" altLang="en-US"/>
        </a:p>
      </dgm:t>
    </dgm:pt>
    <dgm:pt modelId="{B5A421CD-657B-48FE-9159-0F00C0D32C67}">
      <dgm:prSet phldrT="[텍스트]"/>
      <dgm:spPr/>
      <dgm:t>
        <a:bodyPr/>
        <a:lstStyle/>
        <a:p>
          <a:pPr latinLnBrk="1"/>
          <a:r>
            <a:rPr lang="ko-KR" altLang="en-US" dirty="0" smtClean="0"/>
            <a:t>일반취업교육</a:t>
          </a:r>
          <a:endParaRPr lang="ko-KR" altLang="en-US" dirty="0"/>
        </a:p>
      </dgm:t>
    </dgm:pt>
    <dgm:pt modelId="{99E1BD9D-4EEA-4BE0-86BF-35488DDF21EA}" type="parTrans" cxnId="{EF1CCDC8-6D4A-46AC-B924-0F6BF9C460BC}">
      <dgm:prSet/>
      <dgm:spPr/>
      <dgm:t>
        <a:bodyPr/>
        <a:lstStyle/>
        <a:p>
          <a:pPr latinLnBrk="1"/>
          <a:endParaRPr lang="ko-KR" altLang="en-US"/>
        </a:p>
      </dgm:t>
    </dgm:pt>
    <dgm:pt modelId="{98B5F362-6935-47AD-807E-5408835E6421}" type="sibTrans" cxnId="{EF1CCDC8-6D4A-46AC-B924-0F6BF9C460BC}">
      <dgm:prSet/>
      <dgm:spPr/>
      <dgm:t>
        <a:bodyPr/>
        <a:lstStyle/>
        <a:p>
          <a:pPr latinLnBrk="1"/>
          <a:endParaRPr lang="ko-KR" altLang="en-US"/>
        </a:p>
      </dgm:t>
    </dgm:pt>
    <dgm:pt modelId="{500236C7-4738-4BE1-88B3-FE29B2FC0A59}">
      <dgm:prSet phldrT="[텍스트]"/>
      <dgm:spPr/>
      <dgm:t>
        <a:bodyPr/>
        <a:lstStyle/>
        <a:p>
          <a:pPr latinLnBrk="1"/>
          <a:r>
            <a:rPr lang="ko-KR" altLang="en-US" dirty="0" smtClean="0"/>
            <a:t>외국인정보입력</a:t>
          </a:r>
          <a:endParaRPr lang="ko-KR" altLang="en-US" dirty="0"/>
        </a:p>
      </dgm:t>
    </dgm:pt>
    <dgm:pt modelId="{86E93CE0-96A1-434A-89BC-AB5DABD4FFEA}" type="parTrans" cxnId="{A27701F0-E491-4786-8FE9-5CD80C8BB82A}">
      <dgm:prSet/>
      <dgm:spPr/>
      <dgm:t>
        <a:bodyPr/>
        <a:lstStyle/>
        <a:p>
          <a:pPr latinLnBrk="1"/>
          <a:endParaRPr lang="ko-KR" altLang="en-US"/>
        </a:p>
      </dgm:t>
    </dgm:pt>
    <dgm:pt modelId="{B556E68D-FDA0-4F2E-A9F1-839A80EB876F}" type="sibTrans" cxnId="{A27701F0-E491-4786-8FE9-5CD80C8BB82A}">
      <dgm:prSet/>
      <dgm:spPr/>
      <dgm:t>
        <a:bodyPr/>
        <a:lstStyle/>
        <a:p>
          <a:pPr latinLnBrk="1"/>
          <a:endParaRPr lang="ko-KR" altLang="en-US"/>
        </a:p>
      </dgm:t>
    </dgm:pt>
    <dgm:pt modelId="{3DA2123E-A16D-43EC-AD82-B25BBF52009C}">
      <dgm:prSet phldrT="[텍스트]" custT="1"/>
      <dgm:spPr/>
      <dgm:t>
        <a:bodyPr/>
        <a:lstStyle/>
        <a:p>
          <a:pPr latinLnBrk="1"/>
          <a:r>
            <a:rPr lang="ko-KR" altLang="en-US" sz="800" dirty="0" smtClean="0"/>
            <a:t>외국국적동포 취업교육 시스템 로그인</a:t>
          </a:r>
          <a:endParaRPr lang="ko-KR" altLang="en-US" sz="800" dirty="0"/>
        </a:p>
      </dgm:t>
    </dgm:pt>
    <dgm:pt modelId="{025D559A-5A57-499C-97D8-1D525D4092DB}" type="parTrans" cxnId="{50AEEFE5-599A-471F-BCDD-6090EBFBC04D}">
      <dgm:prSet/>
      <dgm:spPr/>
      <dgm:t>
        <a:bodyPr/>
        <a:lstStyle/>
        <a:p>
          <a:pPr latinLnBrk="1"/>
          <a:endParaRPr lang="ko-KR" altLang="en-US"/>
        </a:p>
      </dgm:t>
    </dgm:pt>
    <dgm:pt modelId="{675C4F13-8E4E-46E4-9CCF-5B69E950551D}" type="sibTrans" cxnId="{50AEEFE5-599A-471F-BCDD-6090EBFBC04D}">
      <dgm:prSet/>
      <dgm:spPr/>
      <dgm:t>
        <a:bodyPr/>
        <a:lstStyle/>
        <a:p>
          <a:pPr latinLnBrk="1"/>
          <a:endParaRPr lang="ko-KR" altLang="en-US"/>
        </a:p>
      </dgm:t>
    </dgm:pt>
    <dgm:pt modelId="{F4B02B46-049D-43AE-8752-4D7230634DA4}">
      <dgm:prSet phldrT="[텍스트]"/>
      <dgm:spPr/>
      <dgm:t>
        <a:bodyPr/>
        <a:lstStyle/>
        <a:p>
          <a:pPr latinLnBrk="1"/>
          <a:r>
            <a:rPr lang="ko-KR" altLang="en-US" dirty="0" smtClean="0"/>
            <a:t>일반 취업교육</a:t>
          </a:r>
          <a:endParaRPr lang="ko-KR" altLang="en-US" dirty="0"/>
        </a:p>
      </dgm:t>
    </dgm:pt>
    <dgm:pt modelId="{F1734E62-F482-4EBC-BCBC-345492F1F85D}" type="parTrans" cxnId="{CE87D67E-0F31-4E3C-8D46-76F801057C9B}">
      <dgm:prSet/>
      <dgm:spPr/>
      <dgm:t>
        <a:bodyPr/>
        <a:lstStyle/>
        <a:p>
          <a:pPr latinLnBrk="1"/>
          <a:endParaRPr lang="ko-KR" altLang="en-US"/>
        </a:p>
      </dgm:t>
    </dgm:pt>
    <dgm:pt modelId="{D5C4C062-ABA6-4B0F-BD0E-D34E5C2F932F}" type="sibTrans" cxnId="{CE87D67E-0F31-4E3C-8D46-76F801057C9B}">
      <dgm:prSet/>
      <dgm:spPr/>
      <dgm:t>
        <a:bodyPr/>
        <a:lstStyle/>
        <a:p>
          <a:pPr latinLnBrk="1"/>
          <a:endParaRPr lang="ko-KR" altLang="en-US"/>
        </a:p>
      </dgm:t>
    </dgm:pt>
    <dgm:pt modelId="{548C4ED6-9B9D-4180-A1DC-72478F539EA8}">
      <dgm:prSet phldrT="[텍스트]"/>
      <dgm:spPr/>
      <dgm:t>
        <a:bodyPr/>
        <a:lstStyle/>
        <a:p>
          <a:pPr latinLnBrk="1"/>
          <a:r>
            <a:rPr lang="ko-KR" altLang="en-US" dirty="0" smtClean="0"/>
            <a:t>외국인정보입력</a:t>
          </a:r>
          <a:endParaRPr lang="ko-KR" altLang="en-US" dirty="0"/>
        </a:p>
      </dgm:t>
    </dgm:pt>
    <dgm:pt modelId="{E840481E-2446-4179-95E8-12CCA4279F58}" type="parTrans" cxnId="{4D3F5040-92D4-480A-87A2-8B2C1353E053}">
      <dgm:prSet/>
      <dgm:spPr/>
      <dgm:t>
        <a:bodyPr/>
        <a:lstStyle/>
        <a:p>
          <a:pPr latinLnBrk="1"/>
          <a:endParaRPr lang="ko-KR" altLang="en-US"/>
        </a:p>
      </dgm:t>
    </dgm:pt>
    <dgm:pt modelId="{FAAFD744-DC2D-4F32-8CE1-C78D832D8C9A}" type="sibTrans" cxnId="{4D3F5040-92D4-480A-87A2-8B2C1353E053}">
      <dgm:prSet/>
      <dgm:spPr/>
      <dgm:t>
        <a:bodyPr/>
        <a:lstStyle/>
        <a:p>
          <a:pPr latinLnBrk="1"/>
          <a:endParaRPr lang="ko-KR" altLang="en-US"/>
        </a:p>
      </dgm:t>
    </dgm:pt>
    <dgm:pt modelId="{B86D64BB-1FAE-4D1C-9248-83DAFC193D61}">
      <dgm:prSet phldrT="[텍스트]"/>
      <dgm:spPr/>
      <dgm:t>
        <a:bodyPr/>
        <a:lstStyle/>
        <a:p>
          <a:pPr latinLnBrk="1"/>
          <a:r>
            <a:rPr lang="ko-KR" altLang="en-US" dirty="0" smtClean="0"/>
            <a:t>교육장 선택</a:t>
          </a:r>
          <a:endParaRPr lang="en-US" altLang="ko-KR" dirty="0" smtClean="0"/>
        </a:p>
        <a:p>
          <a:pPr latinLnBrk="1"/>
          <a:r>
            <a:rPr lang="en-US" altLang="ko-KR" dirty="0" smtClean="0"/>
            <a:t>(</a:t>
          </a:r>
          <a:r>
            <a:rPr lang="ko-KR" altLang="en-US" b="1" dirty="0" smtClean="0">
              <a:solidFill>
                <a:srgbClr val="FF0000"/>
              </a:solidFill>
            </a:rPr>
            <a:t>건설업 희망 체크 금지</a:t>
          </a:r>
          <a:r>
            <a:rPr lang="en-US" altLang="ko-KR" b="1" dirty="0" smtClean="0">
              <a:solidFill>
                <a:srgbClr val="FF0000"/>
              </a:solidFill>
            </a:rPr>
            <a:t>!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80A4AA25-2B95-4AC1-8D3D-24A31DE058E6}" type="parTrans" cxnId="{59B055AB-B3A8-4B66-A81A-BD0DF1BC38E9}">
      <dgm:prSet/>
      <dgm:spPr/>
      <dgm:t>
        <a:bodyPr/>
        <a:lstStyle/>
        <a:p>
          <a:pPr latinLnBrk="1"/>
          <a:endParaRPr lang="ko-KR" altLang="en-US"/>
        </a:p>
      </dgm:t>
    </dgm:pt>
    <dgm:pt modelId="{24133B25-0B16-4F7D-AA59-D642E330E424}" type="sibTrans" cxnId="{59B055AB-B3A8-4B66-A81A-BD0DF1BC38E9}">
      <dgm:prSet/>
      <dgm:spPr/>
      <dgm:t>
        <a:bodyPr/>
        <a:lstStyle/>
        <a:p>
          <a:pPr latinLnBrk="1"/>
          <a:endParaRPr lang="ko-KR" altLang="en-US"/>
        </a:p>
      </dgm:t>
    </dgm:pt>
    <dgm:pt modelId="{BD0F29AC-5251-42AA-A7C2-5909DE5C4E07}">
      <dgm:prSet phldrT="[텍스트]" custT="1"/>
      <dgm:spPr/>
      <dgm:t>
        <a:bodyPr/>
        <a:lstStyle/>
        <a:p>
          <a:pPr algn="ctr" latinLnBrk="1"/>
          <a:r>
            <a:rPr lang="ko-KR" altLang="en-US" sz="800" dirty="0" smtClean="0"/>
            <a:t>교육비 결제</a:t>
          </a:r>
          <a:endParaRPr lang="en-US" altLang="ko-KR" sz="800" dirty="0" smtClean="0"/>
        </a:p>
        <a:p>
          <a:pPr algn="ctr" latinLnBrk="1"/>
          <a:r>
            <a:rPr lang="en-US" altLang="ko-KR" sz="600" dirty="0" smtClean="0"/>
            <a:t>- </a:t>
          </a:r>
          <a:r>
            <a:rPr lang="ko-KR" altLang="en-US" sz="600" dirty="0" smtClean="0"/>
            <a:t>신규 합숙 </a:t>
          </a:r>
          <a:r>
            <a:rPr lang="en-US" altLang="ko-KR" sz="600" dirty="0" smtClean="0"/>
            <a:t>148,000</a:t>
          </a:r>
          <a:r>
            <a:rPr lang="ko-KR" altLang="en-US" sz="600" dirty="0" smtClean="0"/>
            <a:t>원</a:t>
          </a:r>
          <a:r>
            <a:rPr lang="en-US" altLang="ko-KR" sz="600" dirty="0" smtClean="0"/>
            <a:t>/ </a:t>
          </a:r>
          <a:r>
            <a:rPr lang="ko-KR" altLang="en-US" sz="600" dirty="0" smtClean="0"/>
            <a:t>비합숙</a:t>
          </a:r>
          <a:r>
            <a:rPr lang="en-US" altLang="ko-KR" sz="600" dirty="0" smtClean="0"/>
            <a:t>102,000</a:t>
          </a:r>
          <a:r>
            <a:rPr lang="ko-KR" altLang="en-US" sz="600" dirty="0" smtClean="0"/>
            <a:t>원</a:t>
          </a:r>
          <a:endParaRPr lang="en-US" altLang="ko-KR" sz="600" dirty="0" smtClean="0"/>
        </a:p>
        <a:p>
          <a:pPr algn="l" latinLnBrk="1"/>
          <a:r>
            <a:rPr lang="en-US" altLang="ko-KR" sz="600" dirty="0" smtClean="0"/>
            <a:t>              - </a:t>
          </a:r>
          <a:r>
            <a:rPr lang="ko-KR" altLang="en-US" sz="600" dirty="0" smtClean="0"/>
            <a:t>재교육 </a:t>
          </a:r>
          <a:r>
            <a:rPr lang="en-US" altLang="ko-KR" sz="600" dirty="0" smtClean="0"/>
            <a:t>65,500</a:t>
          </a:r>
          <a:r>
            <a:rPr lang="ko-KR" altLang="en-US" sz="600" dirty="0" smtClean="0"/>
            <a:t>원</a:t>
          </a:r>
          <a:endParaRPr lang="ko-KR" altLang="en-US" sz="600" dirty="0"/>
        </a:p>
      </dgm:t>
    </dgm:pt>
    <dgm:pt modelId="{A605C0C8-4B69-4881-961A-64D86D4E7734}" type="parTrans" cxnId="{11507861-F394-4099-A4EA-1F65FA8F39AC}">
      <dgm:prSet/>
      <dgm:spPr/>
      <dgm:t>
        <a:bodyPr/>
        <a:lstStyle/>
        <a:p>
          <a:pPr latinLnBrk="1"/>
          <a:endParaRPr lang="ko-KR" altLang="en-US"/>
        </a:p>
      </dgm:t>
    </dgm:pt>
    <dgm:pt modelId="{2F5A4F9D-1445-4D96-B117-92A7A09A2B00}" type="sibTrans" cxnId="{11507861-F394-4099-A4EA-1F65FA8F39AC}">
      <dgm:prSet/>
      <dgm:spPr/>
      <dgm:t>
        <a:bodyPr/>
        <a:lstStyle/>
        <a:p>
          <a:pPr latinLnBrk="1"/>
          <a:endParaRPr lang="ko-KR" altLang="en-US"/>
        </a:p>
      </dgm:t>
    </dgm:pt>
    <dgm:pt modelId="{ED245185-8810-41DD-A0DA-B3744FADA9DC}">
      <dgm:prSet phldrT="[텍스트]"/>
      <dgm:spPr/>
      <dgm:t>
        <a:bodyPr/>
        <a:lstStyle/>
        <a:p>
          <a:pPr latinLnBrk="1"/>
          <a:r>
            <a:rPr lang="ko-KR" altLang="en-US" dirty="0" smtClean="0"/>
            <a:t>교육장선택</a:t>
          </a:r>
          <a:endParaRPr lang="en-US" altLang="ko-KR" dirty="0" smtClean="0"/>
        </a:p>
        <a:p>
          <a:pPr latinLnBrk="1"/>
          <a:r>
            <a:rPr lang="en-US" altLang="ko-KR" dirty="0" smtClean="0"/>
            <a:t>(</a:t>
          </a:r>
          <a:r>
            <a:rPr lang="ko-KR" altLang="en-US" b="1" dirty="0" smtClean="0">
              <a:solidFill>
                <a:srgbClr val="0000FF"/>
              </a:solidFill>
            </a:rPr>
            <a:t>건설업 희망 체크 필수</a:t>
          </a:r>
          <a:r>
            <a:rPr lang="en-US" altLang="ko-KR" b="1" dirty="0" smtClean="0">
              <a:solidFill>
                <a:srgbClr val="0000FF"/>
              </a:solidFill>
            </a:rPr>
            <a:t>!!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F346E352-9108-4C19-A482-AC5423A24C2D}" type="parTrans" cxnId="{2F5FFF20-E7BC-4E50-B28E-6A90BBC03002}">
      <dgm:prSet/>
      <dgm:spPr/>
      <dgm:t>
        <a:bodyPr/>
        <a:lstStyle/>
        <a:p>
          <a:pPr latinLnBrk="1"/>
          <a:endParaRPr lang="ko-KR" altLang="en-US"/>
        </a:p>
      </dgm:t>
    </dgm:pt>
    <dgm:pt modelId="{CD3FF568-3D0F-4FB6-B810-9379ACF84255}" type="sibTrans" cxnId="{2F5FFF20-E7BC-4E50-B28E-6A90BBC03002}">
      <dgm:prSet/>
      <dgm:spPr/>
      <dgm:t>
        <a:bodyPr/>
        <a:lstStyle/>
        <a:p>
          <a:pPr latinLnBrk="1"/>
          <a:endParaRPr lang="ko-KR" altLang="en-US"/>
        </a:p>
      </dgm:t>
    </dgm:pt>
    <dgm:pt modelId="{E27C8E77-1BC5-4BCB-8EED-B4F27C8DD435}">
      <dgm:prSet phldrT="[텍스트]" custT="1"/>
      <dgm:spPr/>
      <dgm:t>
        <a:bodyPr/>
        <a:lstStyle/>
        <a:p>
          <a:pPr algn="ctr" latinLnBrk="1"/>
          <a:r>
            <a:rPr lang="ko-KR" altLang="en-US" sz="800" dirty="0" smtClean="0"/>
            <a:t>교육비 결제</a:t>
          </a:r>
          <a:endParaRPr lang="en-US" altLang="ko-KR" sz="800" dirty="0" smtClean="0"/>
        </a:p>
        <a:p>
          <a:pPr algn="ctr" latinLnBrk="1"/>
          <a:r>
            <a:rPr lang="en-US" altLang="ko-KR" sz="600" dirty="0" smtClean="0"/>
            <a:t>- </a:t>
          </a:r>
          <a:r>
            <a:rPr lang="ko-KR" altLang="en-US" sz="600" dirty="0" smtClean="0"/>
            <a:t>신규 합숙 </a:t>
          </a:r>
          <a:r>
            <a:rPr lang="en-US" altLang="ko-KR" sz="600" dirty="0" smtClean="0"/>
            <a:t>157,000</a:t>
          </a:r>
          <a:r>
            <a:rPr lang="ko-KR" altLang="en-US" sz="600" dirty="0" smtClean="0"/>
            <a:t>원</a:t>
          </a:r>
          <a:r>
            <a:rPr lang="en-US" altLang="ko-KR" sz="600" dirty="0" smtClean="0"/>
            <a:t>/ </a:t>
          </a:r>
          <a:r>
            <a:rPr lang="ko-KR" altLang="en-US" sz="600" dirty="0" smtClean="0"/>
            <a:t>비합숙</a:t>
          </a:r>
          <a:r>
            <a:rPr lang="en-US" altLang="ko-KR" sz="600" dirty="0" smtClean="0"/>
            <a:t>111,500</a:t>
          </a:r>
        </a:p>
        <a:p>
          <a:pPr algn="l" latinLnBrk="1"/>
          <a:r>
            <a:rPr lang="en-US" altLang="ko-KR" sz="600" dirty="0" smtClean="0"/>
            <a:t>                - </a:t>
          </a:r>
          <a:r>
            <a:rPr lang="ko-KR" altLang="en-US" sz="600" dirty="0" smtClean="0"/>
            <a:t>재교육 </a:t>
          </a:r>
          <a:r>
            <a:rPr lang="en-US" altLang="ko-KR" sz="600" dirty="0" smtClean="0"/>
            <a:t>75,000</a:t>
          </a:r>
          <a:r>
            <a:rPr lang="ko-KR" altLang="en-US" sz="600" dirty="0" smtClean="0"/>
            <a:t>원</a:t>
          </a:r>
          <a:r>
            <a:rPr lang="en-US" altLang="ko-KR" sz="600" dirty="0" smtClean="0"/>
            <a:t>(</a:t>
          </a:r>
          <a:r>
            <a:rPr lang="ko-KR" altLang="en-US" sz="600" dirty="0" smtClean="0"/>
            <a:t>카드 </a:t>
          </a:r>
          <a:r>
            <a:rPr lang="ko-KR" altLang="en-US" sz="600" dirty="0" err="1" smtClean="0"/>
            <a:t>발급비</a:t>
          </a:r>
          <a:r>
            <a:rPr lang="ko-KR" altLang="en-US" sz="600" dirty="0" smtClean="0"/>
            <a:t> 포함</a:t>
          </a:r>
          <a:r>
            <a:rPr lang="en-US" altLang="ko-KR" sz="600" dirty="0" smtClean="0"/>
            <a:t>)</a:t>
          </a:r>
        </a:p>
      </dgm:t>
    </dgm:pt>
    <dgm:pt modelId="{6283D3C2-BAC3-4291-8C51-F9693C8EA966}" type="parTrans" cxnId="{40F5B610-915D-4EA8-8331-9ECA6931FA88}">
      <dgm:prSet/>
      <dgm:spPr/>
      <dgm:t>
        <a:bodyPr/>
        <a:lstStyle/>
        <a:p>
          <a:pPr latinLnBrk="1"/>
          <a:endParaRPr lang="ko-KR" altLang="en-US"/>
        </a:p>
      </dgm:t>
    </dgm:pt>
    <dgm:pt modelId="{C9B96A6D-7F31-4A40-BB3E-30FF634F657A}" type="sibTrans" cxnId="{40F5B610-915D-4EA8-8331-9ECA6931FA88}">
      <dgm:prSet/>
      <dgm:spPr/>
      <dgm:t>
        <a:bodyPr/>
        <a:lstStyle/>
        <a:p>
          <a:pPr latinLnBrk="1"/>
          <a:endParaRPr lang="ko-KR" altLang="en-US"/>
        </a:p>
      </dgm:t>
    </dgm:pt>
    <dgm:pt modelId="{FC243DAE-3C98-4BD6-9426-65318A6C563A}" type="pres">
      <dgm:prSet presAssocID="{2DEF240D-BE40-4D19-AB16-16CE792FA7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E0B60E8-8F16-46ED-87BB-5161059CA334}" type="pres">
      <dgm:prSet presAssocID="{EFB9411C-D63A-4DFF-9BD5-FA0158959AC6}" presName="vertFlow" presStyleCnt="0"/>
      <dgm:spPr/>
    </dgm:pt>
    <dgm:pt modelId="{F41A7AB8-61C9-4608-9DD2-2D0F8C7F3E72}" type="pres">
      <dgm:prSet presAssocID="{EFB9411C-D63A-4DFF-9BD5-FA0158959AC6}" presName="header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C154B265-1619-43FE-A36E-1E3CD1D00D7F}" type="pres">
      <dgm:prSet presAssocID="{99E1BD9D-4EEA-4BE0-86BF-35488DDF21EA}" presName="parTrans" presStyleLbl="sibTrans2D1" presStyleIdx="0" presStyleCnt="8"/>
      <dgm:spPr/>
      <dgm:t>
        <a:bodyPr/>
        <a:lstStyle/>
        <a:p>
          <a:pPr latinLnBrk="1"/>
          <a:endParaRPr lang="ko-KR" altLang="en-US"/>
        </a:p>
      </dgm:t>
    </dgm:pt>
    <dgm:pt modelId="{1BBF597E-5A00-460A-9320-28CF6943A2EB}" type="pres">
      <dgm:prSet presAssocID="{B5A421CD-657B-48FE-9159-0F00C0D32C67}" presName="child" presStyleLbl="alignAccFollow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A1D33D7-1495-4C76-AF09-73DE94CA1335}" type="pres">
      <dgm:prSet presAssocID="{98B5F362-6935-47AD-807E-5408835E6421}" presName="sibTrans" presStyleLbl="sibTrans2D1" presStyleIdx="1" presStyleCnt="8"/>
      <dgm:spPr/>
      <dgm:t>
        <a:bodyPr/>
        <a:lstStyle/>
        <a:p>
          <a:pPr latinLnBrk="1"/>
          <a:endParaRPr lang="ko-KR" altLang="en-US"/>
        </a:p>
      </dgm:t>
    </dgm:pt>
    <dgm:pt modelId="{E75AC498-C69B-4B58-A4E3-E4054637460B}" type="pres">
      <dgm:prSet presAssocID="{500236C7-4738-4BE1-88B3-FE29B2FC0A59}" presName="child" presStyleLbl="alignAccFollow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11FF057-08DD-421C-A3D6-AD1A65009F49}" type="pres">
      <dgm:prSet presAssocID="{B556E68D-FDA0-4F2E-A9F1-839A80EB876F}" presName="sibTrans" presStyleLbl="sibTrans2D1" presStyleIdx="2" presStyleCnt="8"/>
      <dgm:spPr/>
      <dgm:t>
        <a:bodyPr/>
        <a:lstStyle/>
        <a:p>
          <a:pPr latinLnBrk="1"/>
          <a:endParaRPr lang="ko-KR" altLang="en-US"/>
        </a:p>
      </dgm:t>
    </dgm:pt>
    <dgm:pt modelId="{B0C74990-3D58-4C21-A853-2DA6789EF196}" type="pres">
      <dgm:prSet presAssocID="{B86D64BB-1FAE-4D1C-9248-83DAFC193D61}" presName="child" presStyleLbl="alignAccFollow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D9346AD-76A0-44E0-8076-E138F274F276}" type="pres">
      <dgm:prSet presAssocID="{24133B25-0B16-4F7D-AA59-D642E330E424}" presName="sibTrans" presStyleLbl="sibTrans2D1" presStyleIdx="3" presStyleCnt="8"/>
      <dgm:spPr/>
      <dgm:t>
        <a:bodyPr/>
        <a:lstStyle/>
        <a:p>
          <a:pPr latinLnBrk="1"/>
          <a:endParaRPr lang="ko-KR" altLang="en-US"/>
        </a:p>
      </dgm:t>
    </dgm:pt>
    <dgm:pt modelId="{7C80289E-77C3-4E9F-A844-A4A55C37056D}" type="pres">
      <dgm:prSet presAssocID="{BD0F29AC-5251-42AA-A7C2-5909DE5C4E07}" presName="child" presStyleLbl="alignAccFollowNode1" presStyleIdx="3" presStyleCnt="8" custScaleY="12365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25FD3C7-7DFE-4245-9C3F-3F882C6B832F}" type="pres">
      <dgm:prSet presAssocID="{EFB9411C-D63A-4DFF-9BD5-FA0158959AC6}" presName="hSp" presStyleCnt="0"/>
      <dgm:spPr/>
    </dgm:pt>
    <dgm:pt modelId="{6E5B4893-40F0-45C6-BC3D-8BD53DA3EEDE}" type="pres">
      <dgm:prSet presAssocID="{3DA2123E-A16D-43EC-AD82-B25BBF52009C}" presName="vertFlow" presStyleCnt="0"/>
      <dgm:spPr/>
    </dgm:pt>
    <dgm:pt modelId="{C745578D-F3A8-4B58-A374-7F5B2CBD9271}" type="pres">
      <dgm:prSet presAssocID="{3DA2123E-A16D-43EC-AD82-B25BBF52009C}" presName="header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AACAA89E-6B8D-4A71-8350-BF955777A87C}" type="pres">
      <dgm:prSet presAssocID="{F1734E62-F482-4EBC-BCBC-345492F1F85D}" presName="parTrans" presStyleLbl="sibTrans2D1" presStyleIdx="4" presStyleCnt="8"/>
      <dgm:spPr/>
      <dgm:t>
        <a:bodyPr/>
        <a:lstStyle/>
        <a:p>
          <a:pPr latinLnBrk="1"/>
          <a:endParaRPr lang="ko-KR" altLang="en-US"/>
        </a:p>
      </dgm:t>
    </dgm:pt>
    <dgm:pt modelId="{3262F262-DB0A-4BC6-8D50-EC3D00C698F3}" type="pres">
      <dgm:prSet presAssocID="{F4B02B46-049D-43AE-8752-4D7230634DA4}" presName="child" presStyleLbl="alignAccFollow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AFC64C1-569C-4FDF-8F06-E1ECC51DDB76}" type="pres">
      <dgm:prSet presAssocID="{D5C4C062-ABA6-4B0F-BD0E-D34E5C2F932F}" presName="sibTrans" presStyleLbl="sibTrans2D1" presStyleIdx="5" presStyleCnt="8"/>
      <dgm:spPr/>
      <dgm:t>
        <a:bodyPr/>
        <a:lstStyle/>
        <a:p>
          <a:pPr latinLnBrk="1"/>
          <a:endParaRPr lang="ko-KR" altLang="en-US"/>
        </a:p>
      </dgm:t>
    </dgm:pt>
    <dgm:pt modelId="{353469BD-EE68-4865-BB09-7BDA4D327A28}" type="pres">
      <dgm:prSet presAssocID="{548C4ED6-9B9D-4180-A1DC-72478F539EA8}" presName="child" presStyleLbl="alignAccFollow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BF0C2E9-1483-4F10-8648-32DA07D0FBFD}" type="pres">
      <dgm:prSet presAssocID="{FAAFD744-DC2D-4F32-8CE1-C78D832D8C9A}" presName="sibTrans" presStyleLbl="sibTrans2D1" presStyleIdx="6" presStyleCnt="8"/>
      <dgm:spPr/>
      <dgm:t>
        <a:bodyPr/>
        <a:lstStyle/>
        <a:p>
          <a:pPr latinLnBrk="1"/>
          <a:endParaRPr lang="ko-KR" altLang="en-US"/>
        </a:p>
      </dgm:t>
    </dgm:pt>
    <dgm:pt modelId="{D3D03E79-ACD6-4A38-B447-0A521AFA22CE}" type="pres">
      <dgm:prSet presAssocID="{ED245185-8810-41DD-A0DA-B3744FADA9DC}" presName="child" presStyleLbl="alignAccFollow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8373D64-03F5-4CAB-A125-72931CBBC23B}" type="pres">
      <dgm:prSet presAssocID="{CD3FF568-3D0F-4FB6-B810-9379ACF84255}" presName="sibTrans" presStyleLbl="sibTrans2D1" presStyleIdx="7" presStyleCnt="8"/>
      <dgm:spPr/>
      <dgm:t>
        <a:bodyPr/>
        <a:lstStyle/>
        <a:p>
          <a:pPr latinLnBrk="1"/>
          <a:endParaRPr lang="ko-KR" altLang="en-US"/>
        </a:p>
      </dgm:t>
    </dgm:pt>
    <dgm:pt modelId="{31F4C4BD-7E15-4182-855F-FCB267DDDE3D}" type="pres">
      <dgm:prSet presAssocID="{E27C8E77-1BC5-4BCB-8EED-B4F27C8DD435}" presName="child" presStyleLbl="alignAccFollowNode1" presStyleIdx="7" presStyleCnt="8" custScaleY="127528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9B055AB-B3A8-4B66-A81A-BD0DF1BC38E9}" srcId="{EFB9411C-D63A-4DFF-9BD5-FA0158959AC6}" destId="{B86D64BB-1FAE-4D1C-9248-83DAFC193D61}" srcOrd="2" destOrd="0" parTransId="{80A4AA25-2B95-4AC1-8D3D-24A31DE058E6}" sibTransId="{24133B25-0B16-4F7D-AA59-D642E330E424}"/>
    <dgm:cxn modelId="{40F5B610-915D-4EA8-8331-9ECA6931FA88}" srcId="{3DA2123E-A16D-43EC-AD82-B25BBF52009C}" destId="{E27C8E77-1BC5-4BCB-8EED-B4F27C8DD435}" srcOrd="3" destOrd="0" parTransId="{6283D3C2-BAC3-4291-8C51-F9693C8EA966}" sibTransId="{C9B96A6D-7F31-4A40-BB3E-30FF634F657A}"/>
    <dgm:cxn modelId="{6D074852-2BD9-492F-9A64-52ABF01C55A2}" type="presOf" srcId="{3DA2123E-A16D-43EC-AD82-B25BBF52009C}" destId="{C745578D-F3A8-4B58-A374-7F5B2CBD9271}" srcOrd="0" destOrd="0" presId="urn:microsoft.com/office/officeart/2005/8/layout/lProcess1"/>
    <dgm:cxn modelId="{2C2FE5B7-7EC8-4AFB-BD18-2D9F15619791}" type="presOf" srcId="{FAAFD744-DC2D-4F32-8CE1-C78D832D8C9A}" destId="{8BF0C2E9-1483-4F10-8648-32DA07D0FBFD}" srcOrd="0" destOrd="0" presId="urn:microsoft.com/office/officeart/2005/8/layout/lProcess1"/>
    <dgm:cxn modelId="{97513A16-5D6D-4036-8E82-632DF6786531}" type="presOf" srcId="{B5A421CD-657B-48FE-9159-0F00C0D32C67}" destId="{1BBF597E-5A00-460A-9320-28CF6943A2EB}" srcOrd="0" destOrd="0" presId="urn:microsoft.com/office/officeart/2005/8/layout/lProcess1"/>
    <dgm:cxn modelId="{2F5FFF20-E7BC-4E50-B28E-6A90BBC03002}" srcId="{3DA2123E-A16D-43EC-AD82-B25BBF52009C}" destId="{ED245185-8810-41DD-A0DA-B3744FADA9DC}" srcOrd="2" destOrd="0" parTransId="{F346E352-9108-4C19-A482-AC5423A24C2D}" sibTransId="{CD3FF568-3D0F-4FB6-B810-9379ACF84255}"/>
    <dgm:cxn modelId="{11507861-F394-4099-A4EA-1F65FA8F39AC}" srcId="{EFB9411C-D63A-4DFF-9BD5-FA0158959AC6}" destId="{BD0F29AC-5251-42AA-A7C2-5909DE5C4E07}" srcOrd="3" destOrd="0" parTransId="{A605C0C8-4B69-4881-961A-64D86D4E7734}" sibTransId="{2F5A4F9D-1445-4D96-B117-92A7A09A2B00}"/>
    <dgm:cxn modelId="{A5772EBC-95A0-43F8-ABF9-F344008D8F31}" type="presOf" srcId="{EFB9411C-D63A-4DFF-9BD5-FA0158959AC6}" destId="{F41A7AB8-61C9-4608-9DD2-2D0F8C7F3E72}" srcOrd="0" destOrd="0" presId="urn:microsoft.com/office/officeart/2005/8/layout/lProcess1"/>
    <dgm:cxn modelId="{5FCBFC6E-3CFA-4414-85EA-61C7BE251374}" type="presOf" srcId="{BD0F29AC-5251-42AA-A7C2-5909DE5C4E07}" destId="{7C80289E-77C3-4E9F-A844-A4A55C37056D}" srcOrd="0" destOrd="0" presId="urn:microsoft.com/office/officeart/2005/8/layout/lProcess1"/>
    <dgm:cxn modelId="{A27701F0-E491-4786-8FE9-5CD80C8BB82A}" srcId="{EFB9411C-D63A-4DFF-9BD5-FA0158959AC6}" destId="{500236C7-4738-4BE1-88B3-FE29B2FC0A59}" srcOrd="1" destOrd="0" parTransId="{86E93CE0-96A1-434A-89BC-AB5DABD4FFEA}" sibTransId="{B556E68D-FDA0-4F2E-A9F1-839A80EB876F}"/>
    <dgm:cxn modelId="{CE87D67E-0F31-4E3C-8D46-76F801057C9B}" srcId="{3DA2123E-A16D-43EC-AD82-B25BBF52009C}" destId="{F4B02B46-049D-43AE-8752-4D7230634DA4}" srcOrd="0" destOrd="0" parTransId="{F1734E62-F482-4EBC-BCBC-345492F1F85D}" sibTransId="{D5C4C062-ABA6-4B0F-BD0E-D34E5C2F932F}"/>
    <dgm:cxn modelId="{EF1CCDC8-6D4A-46AC-B924-0F6BF9C460BC}" srcId="{EFB9411C-D63A-4DFF-9BD5-FA0158959AC6}" destId="{B5A421CD-657B-48FE-9159-0F00C0D32C67}" srcOrd="0" destOrd="0" parTransId="{99E1BD9D-4EEA-4BE0-86BF-35488DDF21EA}" sibTransId="{98B5F362-6935-47AD-807E-5408835E6421}"/>
    <dgm:cxn modelId="{79CCE3B0-4DF3-4E47-95D3-C4E14275859F}" type="presOf" srcId="{CD3FF568-3D0F-4FB6-B810-9379ACF84255}" destId="{28373D64-03F5-4CAB-A125-72931CBBC23B}" srcOrd="0" destOrd="0" presId="urn:microsoft.com/office/officeart/2005/8/layout/lProcess1"/>
    <dgm:cxn modelId="{EB5D3378-83E3-467D-A686-07E716BA4CD0}" type="presOf" srcId="{500236C7-4738-4BE1-88B3-FE29B2FC0A59}" destId="{E75AC498-C69B-4B58-A4E3-E4054637460B}" srcOrd="0" destOrd="0" presId="urn:microsoft.com/office/officeart/2005/8/layout/lProcess1"/>
    <dgm:cxn modelId="{BD4AB13A-5F67-4554-A0FE-0CE162B9B432}" type="presOf" srcId="{D5C4C062-ABA6-4B0F-BD0E-D34E5C2F932F}" destId="{DAFC64C1-569C-4FDF-8F06-E1ECC51DDB76}" srcOrd="0" destOrd="0" presId="urn:microsoft.com/office/officeart/2005/8/layout/lProcess1"/>
    <dgm:cxn modelId="{90003A38-79AA-4926-BF2E-9B6DA01BA40C}" type="presOf" srcId="{E27C8E77-1BC5-4BCB-8EED-B4F27C8DD435}" destId="{31F4C4BD-7E15-4182-855F-FCB267DDDE3D}" srcOrd="0" destOrd="0" presId="urn:microsoft.com/office/officeart/2005/8/layout/lProcess1"/>
    <dgm:cxn modelId="{825AB238-202E-4D7E-B8A5-0EAC69878C30}" type="presOf" srcId="{2DEF240D-BE40-4D19-AB16-16CE792FA72D}" destId="{FC243DAE-3C98-4BD6-9426-65318A6C563A}" srcOrd="0" destOrd="0" presId="urn:microsoft.com/office/officeart/2005/8/layout/lProcess1"/>
    <dgm:cxn modelId="{1DAF81F0-1B1A-4EA3-AE25-32FDB4825A08}" type="presOf" srcId="{98B5F362-6935-47AD-807E-5408835E6421}" destId="{5A1D33D7-1495-4C76-AF09-73DE94CA1335}" srcOrd="0" destOrd="0" presId="urn:microsoft.com/office/officeart/2005/8/layout/lProcess1"/>
    <dgm:cxn modelId="{0694A7ED-44E1-4CEB-83A2-C96FF618122A}" type="presOf" srcId="{99E1BD9D-4EEA-4BE0-86BF-35488DDF21EA}" destId="{C154B265-1619-43FE-A36E-1E3CD1D00D7F}" srcOrd="0" destOrd="0" presId="urn:microsoft.com/office/officeart/2005/8/layout/lProcess1"/>
    <dgm:cxn modelId="{50AEEFE5-599A-471F-BCDD-6090EBFBC04D}" srcId="{2DEF240D-BE40-4D19-AB16-16CE792FA72D}" destId="{3DA2123E-A16D-43EC-AD82-B25BBF52009C}" srcOrd="1" destOrd="0" parTransId="{025D559A-5A57-499C-97D8-1D525D4092DB}" sibTransId="{675C4F13-8E4E-46E4-9CCF-5B69E950551D}"/>
    <dgm:cxn modelId="{D9C6F959-2CA6-4D48-A012-C4B836CF2C04}" type="presOf" srcId="{24133B25-0B16-4F7D-AA59-D642E330E424}" destId="{0D9346AD-76A0-44E0-8076-E138F274F276}" srcOrd="0" destOrd="0" presId="urn:microsoft.com/office/officeart/2005/8/layout/lProcess1"/>
    <dgm:cxn modelId="{F9F98DAA-8BF2-4224-9982-507CAB415285}" srcId="{2DEF240D-BE40-4D19-AB16-16CE792FA72D}" destId="{EFB9411C-D63A-4DFF-9BD5-FA0158959AC6}" srcOrd="0" destOrd="0" parTransId="{8DDB0BF6-3AF1-4E14-9D20-B83FBCF25801}" sibTransId="{8ACAB0BB-C793-4BB6-888A-B7631A0C7329}"/>
    <dgm:cxn modelId="{ACFCEBF0-FFA9-41B0-9EAE-288F58B42910}" type="presOf" srcId="{B556E68D-FDA0-4F2E-A9F1-839A80EB876F}" destId="{511FF057-08DD-421C-A3D6-AD1A65009F49}" srcOrd="0" destOrd="0" presId="urn:microsoft.com/office/officeart/2005/8/layout/lProcess1"/>
    <dgm:cxn modelId="{851EA3A2-E8B1-43CA-AA3F-9C9B695C2ECD}" type="presOf" srcId="{F4B02B46-049D-43AE-8752-4D7230634DA4}" destId="{3262F262-DB0A-4BC6-8D50-EC3D00C698F3}" srcOrd="0" destOrd="0" presId="urn:microsoft.com/office/officeart/2005/8/layout/lProcess1"/>
    <dgm:cxn modelId="{148B07AF-42A5-4B8C-8D49-A872B4375391}" type="presOf" srcId="{F1734E62-F482-4EBC-BCBC-345492F1F85D}" destId="{AACAA89E-6B8D-4A71-8350-BF955777A87C}" srcOrd="0" destOrd="0" presId="urn:microsoft.com/office/officeart/2005/8/layout/lProcess1"/>
    <dgm:cxn modelId="{DDCFFCD6-B71D-48BD-BCB9-29DEF9C94946}" type="presOf" srcId="{B86D64BB-1FAE-4D1C-9248-83DAFC193D61}" destId="{B0C74990-3D58-4C21-A853-2DA6789EF196}" srcOrd="0" destOrd="0" presId="urn:microsoft.com/office/officeart/2005/8/layout/lProcess1"/>
    <dgm:cxn modelId="{4D3F5040-92D4-480A-87A2-8B2C1353E053}" srcId="{3DA2123E-A16D-43EC-AD82-B25BBF52009C}" destId="{548C4ED6-9B9D-4180-A1DC-72478F539EA8}" srcOrd="1" destOrd="0" parTransId="{E840481E-2446-4179-95E8-12CCA4279F58}" sibTransId="{FAAFD744-DC2D-4F32-8CE1-C78D832D8C9A}"/>
    <dgm:cxn modelId="{7DE93EF3-8944-4FC3-9BD5-8E7F25370D90}" type="presOf" srcId="{548C4ED6-9B9D-4180-A1DC-72478F539EA8}" destId="{353469BD-EE68-4865-BB09-7BDA4D327A28}" srcOrd="0" destOrd="0" presId="urn:microsoft.com/office/officeart/2005/8/layout/lProcess1"/>
    <dgm:cxn modelId="{BF5D25FF-C2A6-4CB2-B04F-7D60C5FF8A61}" type="presOf" srcId="{ED245185-8810-41DD-A0DA-B3744FADA9DC}" destId="{D3D03E79-ACD6-4A38-B447-0A521AFA22CE}" srcOrd="0" destOrd="0" presId="urn:microsoft.com/office/officeart/2005/8/layout/lProcess1"/>
    <dgm:cxn modelId="{44490A8F-0A96-4A7C-BCE5-FFA8D3567CF0}" type="presParOf" srcId="{FC243DAE-3C98-4BD6-9426-65318A6C563A}" destId="{CE0B60E8-8F16-46ED-87BB-5161059CA334}" srcOrd="0" destOrd="0" presId="urn:microsoft.com/office/officeart/2005/8/layout/lProcess1"/>
    <dgm:cxn modelId="{B6D96A02-3045-478C-8727-491DAC26E078}" type="presParOf" srcId="{CE0B60E8-8F16-46ED-87BB-5161059CA334}" destId="{F41A7AB8-61C9-4608-9DD2-2D0F8C7F3E72}" srcOrd="0" destOrd="0" presId="urn:microsoft.com/office/officeart/2005/8/layout/lProcess1"/>
    <dgm:cxn modelId="{2B394227-FDFF-4826-B614-29FBC78C8A99}" type="presParOf" srcId="{CE0B60E8-8F16-46ED-87BB-5161059CA334}" destId="{C154B265-1619-43FE-A36E-1E3CD1D00D7F}" srcOrd="1" destOrd="0" presId="urn:microsoft.com/office/officeart/2005/8/layout/lProcess1"/>
    <dgm:cxn modelId="{5EB38565-5E0F-450C-9991-C31BE902A512}" type="presParOf" srcId="{CE0B60E8-8F16-46ED-87BB-5161059CA334}" destId="{1BBF597E-5A00-460A-9320-28CF6943A2EB}" srcOrd="2" destOrd="0" presId="urn:microsoft.com/office/officeart/2005/8/layout/lProcess1"/>
    <dgm:cxn modelId="{DBC70708-A743-4FE9-973D-2F5A8F6E971D}" type="presParOf" srcId="{CE0B60E8-8F16-46ED-87BB-5161059CA334}" destId="{5A1D33D7-1495-4C76-AF09-73DE94CA1335}" srcOrd="3" destOrd="0" presId="urn:microsoft.com/office/officeart/2005/8/layout/lProcess1"/>
    <dgm:cxn modelId="{8CB4A433-C4E0-4DDF-91BB-65D384ABD5D3}" type="presParOf" srcId="{CE0B60E8-8F16-46ED-87BB-5161059CA334}" destId="{E75AC498-C69B-4B58-A4E3-E4054637460B}" srcOrd="4" destOrd="0" presId="urn:microsoft.com/office/officeart/2005/8/layout/lProcess1"/>
    <dgm:cxn modelId="{10F853C5-1CF2-40C5-AE4D-4A943170056F}" type="presParOf" srcId="{CE0B60E8-8F16-46ED-87BB-5161059CA334}" destId="{511FF057-08DD-421C-A3D6-AD1A65009F49}" srcOrd="5" destOrd="0" presId="urn:microsoft.com/office/officeart/2005/8/layout/lProcess1"/>
    <dgm:cxn modelId="{D1FA378C-B4A7-490F-A53C-795350918BDF}" type="presParOf" srcId="{CE0B60E8-8F16-46ED-87BB-5161059CA334}" destId="{B0C74990-3D58-4C21-A853-2DA6789EF196}" srcOrd="6" destOrd="0" presId="urn:microsoft.com/office/officeart/2005/8/layout/lProcess1"/>
    <dgm:cxn modelId="{FDBEF757-EBFB-44C2-ACC1-C7FFFE94FCE6}" type="presParOf" srcId="{CE0B60E8-8F16-46ED-87BB-5161059CA334}" destId="{0D9346AD-76A0-44E0-8076-E138F274F276}" srcOrd="7" destOrd="0" presId="urn:microsoft.com/office/officeart/2005/8/layout/lProcess1"/>
    <dgm:cxn modelId="{63FB848A-2F75-4481-AD4D-DE877D205FA0}" type="presParOf" srcId="{CE0B60E8-8F16-46ED-87BB-5161059CA334}" destId="{7C80289E-77C3-4E9F-A844-A4A55C37056D}" srcOrd="8" destOrd="0" presId="urn:microsoft.com/office/officeart/2005/8/layout/lProcess1"/>
    <dgm:cxn modelId="{19F09715-8A61-4315-B595-36F1CBF640CF}" type="presParOf" srcId="{FC243DAE-3C98-4BD6-9426-65318A6C563A}" destId="{325FD3C7-7DFE-4245-9C3F-3F882C6B832F}" srcOrd="1" destOrd="0" presId="urn:microsoft.com/office/officeart/2005/8/layout/lProcess1"/>
    <dgm:cxn modelId="{6FD67F53-1FD1-4F72-8BA6-2ABB68561FD3}" type="presParOf" srcId="{FC243DAE-3C98-4BD6-9426-65318A6C563A}" destId="{6E5B4893-40F0-45C6-BC3D-8BD53DA3EEDE}" srcOrd="2" destOrd="0" presId="urn:microsoft.com/office/officeart/2005/8/layout/lProcess1"/>
    <dgm:cxn modelId="{479A7E60-9EE2-4296-A0B7-15889F4A754A}" type="presParOf" srcId="{6E5B4893-40F0-45C6-BC3D-8BD53DA3EEDE}" destId="{C745578D-F3A8-4B58-A374-7F5B2CBD9271}" srcOrd="0" destOrd="0" presId="urn:microsoft.com/office/officeart/2005/8/layout/lProcess1"/>
    <dgm:cxn modelId="{ADFDFAE8-7706-4A18-B835-FE1851CD2941}" type="presParOf" srcId="{6E5B4893-40F0-45C6-BC3D-8BD53DA3EEDE}" destId="{AACAA89E-6B8D-4A71-8350-BF955777A87C}" srcOrd="1" destOrd="0" presId="urn:microsoft.com/office/officeart/2005/8/layout/lProcess1"/>
    <dgm:cxn modelId="{999779A5-95CF-444C-AA7B-9B8A18A15B57}" type="presParOf" srcId="{6E5B4893-40F0-45C6-BC3D-8BD53DA3EEDE}" destId="{3262F262-DB0A-4BC6-8D50-EC3D00C698F3}" srcOrd="2" destOrd="0" presId="urn:microsoft.com/office/officeart/2005/8/layout/lProcess1"/>
    <dgm:cxn modelId="{4A305369-7807-436E-840C-C485D3F4A126}" type="presParOf" srcId="{6E5B4893-40F0-45C6-BC3D-8BD53DA3EEDE}" destId="{DAFC64C1-569C-4FDF-8F06-E1ECC51DDB76}" srcOrd="3" destOrd="0" presId="urn:microsoft.com/office/officeart/2005/8/layout/lProcess1"/>
    <dgm:cxn modelId="{A80F9D40-61B8-4AC4-8064-3588D158E4FA}" type="presParOf" srcId="{6E5B4893-40F0-45C6-BC3D-8BD53DA3EEDE}" destId="{353469BD-EE68-4865-BB09-7BDA4D327A28}" srcOrd="4" destOrd="0" presId="urn:microsoft.com/office/officeart/2005/8/layout/lProcess1"/>
    <dgm:cxn modelId="{961ADD80-5888-49B0-95B5-29F246645BB6}" type="presParOf" srcId="{6E5B4893-40F0-45C6-BC3D-8BD53DA3EEDE}" destId="{8BF0C2E9-1483-4F10-8648-32DA07D0FBFD}" srcOrd="5" destOrd="0" presId="urn:microsoft.com/office/officeart/2005/8/layout/lProcess1"/>
    <dgm:cxn modelId="{A990C814-D246-4674-9B37-E095B3749103}" type="presParOf" srcId="{6E5B4893-40F0-45C6-BC3D-8BD53DA3EEDE}" destId="{D3D03E79-ACD6-4A38-B447-0A521AFA22CE}" srcOrd="6" destOrd="0" presId="urn:microsoft.com/office/officeart/2005/8/layout/lProcess1"/>
    <dgm:cxn modelId="{318277FB-C23A-4B32-821F-AF33476A5B2F}" type="presParOf" srcId="{6E5B4893-40F0-45C6-BC3D-8BD53DA3EEDE}" destId="{28373D64-03F5-4CAB-A125-72931CBBC23B}" srcOrd="7" destOrd="0" presId="urn:microsoft.com/office/officeart/2005/8/layout/lProcess1"/>
    <dgm:cxn modelId="{A1FB99C7-AEBE-48BE-A253-9E2B32AC6E95}" type="presParOf" srcId="{6E5B4893-40F0-45C6-BC3D-8BD53DA3EEDE}" destId="{31F4C4BD-7E15-4182-855F-FCB267DDDE3D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FE1ABB-07ED-4DB6-AB5D-A09B6C4714E8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DD52865-0F0C-49BD-A35F-B3359E2BE78D}">
      <dgm:prSet phldrT="[텍스트]" custT="1"/>
      <dgm:spPr/>
      <dgm:t>
        <a:bodyPr/>
        <a:lstStyle/>
        <a:p>
          <a:pPr latinLnBrk="1"/>
          <a:r>
            <a:rPr lang="ko-KR" altLang="en-US" sz="800" dirty="0" smtClean="0"/>
            <a:t>외국국적동포 홈페이지 로그인</a:t>
          </a:r>
          <a:endParaRPr lang="ko-KR" altLang="en-US" sz="800" dirty="0"/>
        </a:p>
      </dgm:t>
    </dgm:pt>
    <dgm:pt modelId="{1C931108-6EA7-4BFB-9140-3E0EF02633D7}" type="parTrans" cxnId="{134A5342-E8CD-4ECB-8DC4-ECCC05B1F227}">
      <dgm:prSet/>
      <dgm:spPr/>
      <dgm:t>
        <a:bodyPr/>
        <a:lstStyle/>
        <a:p>
          <a:pPr latinLnBrk="1"/>
          <a:endParaRPr lang="ko-KR" altLang="en-US"/>
        </a:p>
      </dgm:t>
    </dgm:pt>
    <dgm:pt modelId="{577330EE-260A-45EC-B793-D15D7DA92FB0}" type="sibTrans" cxnId="{134A5342-E8CD-4ECB-8DC4-ECCC05B1F227}">
      <dgm:prSet/>
      <dgm:spPr/>
      <dgm:t>
        <a:bodyPr/>
        <a:lstStyle/>
        <a:p>
          <a:pPr latinLnBrk="1"/>
          <a:endParaRPr lang="ko-KR" altLang="en-US"/>
        </a:p>
      </dgm:t>
    </dgm:pt>
    <dgm:pt modelId="{305E6931-A0C3-41A0-BFD5-62ACD37730FB}">
      <dgm:prSet phldrT="[텍스트]" custT="1"/>
      <dgm:spPr/>
      <dgm:t>
        <a:bodyPr/>
        <a:lstStyle/>
        <a:p>
          <a:pPr latinLnBrk="1"/>
          <a:r>
            <a:rPr lang="ko-KR" altLang="en-US" sz="800" dirty="0" smtClean="0"/>
            <a:t>건설업 취업인정증 추가발급</a:t>
          </a:r>
          <a:endParaRPr lang="ko-KR" altLang="en-US" sz="800" dirty="0"/>
        </a:p>
      </dgm:t>
    </dgm:pt>
    <dgm:pt modelId="{F0C251C5-2B37-4BE6-9B73-0CE037548481}" type="parTrans" cxnId="{7DC3FA54-AEE9-4245-9DF4-45A889226D6A}">
      <dgm:prSet/>
      <dgm:spPr/>
      <dgm:t>
        <a:bodyPr/>
        <a:lstStyle/>
        <a:p>
          <a:pPr latinLnBrk="1"/>
          <a:endParaRPr lang="ko-KR" altLang="en-US"/>
        </a:p>
      </dgm:t>
    </dgm:pt>
    <dgm:pt modelId="{E49C96F7-7802-40C4-9D8B-54A6400C5972}" type="sibTrans" cxnId="{7DC3FA54-AEE9-4245-9DF4-45A889226D6A}">
      <dgm:prSet/>
      <dgm:spPr/>
      <dgm:t>
        <a:bodyPr/>
        <a:lstStyle/>
        <a:p>
          <a:pPr latinLnBrk="1"/>
          <a:endParaRPr lang="ko-KR" altLang="en-US"/>
        </a:p>
      </dgm:t>
    </dgm:pt>
    <dgm:pt modelId="{02E50ECC-2F4C-447C-B5F8-5E4AAEE2DACC}">
      <dgm:prSet phldrT="[텍스트]" custT="1"/>
      <dgm:spPr/>
      <dgm:t>
        <a:bodyPr/>
        <a:lstStyle/>
        <a:p>
          <a:pPr latinLnBrk="1"/>
          <a:r>
            <a:rPr lang="ko-KR" altLang="en-US" sz="800" dirty="0" smtClean="0"/>
            <a:t>외국인정보 및 구직신청정보 입력</a:t>
          </a:r>
          <a:endParaRPr lang="ko-KR" altLang="en-US" sz="800" dirty="0"/>
        </a:p>
      </dgm:t>
    </dgm:pt>
    <dgm:pt modelId="{E29BBC4E-DFE5-4E7D-BEC2-065D92F42CB3}" type="parTrans" cxnId="{52D99A64-8B86-4F9B-B84C-F09E6BA1A35E}">
      <dgm:prSet/>
      <dgm:spPr/>
      <dgm:t>
        <a:bodyPr/>
        <a:lstStyle/>
        <a:p>
          <a:pPr latinLnBrk="1"/>
          <a:endParaRPr lang="ko-KR" altLang="en-US"/>
        </a:p>
      </dgm:t>
    </dgm:pt>
    <dgm:pt modelId="{C4BB3063-B376-44C8-898F-A3DA7025ECC2}" type="sibTrans" cxnId="{52D99A64-8B86-4F9B-B84C-F09E6BA1A35E}">
      <dgm:prSet/>
      <dgm:spPr/>
      <dgm:t>
        <a:bodyPr/>
        <a:lstStyle/>
        <a:p>
          <a:pPr latinLnBrk="1"/>
          <a:endParaRPr lang="ko-KR" altLang="en-US"/>
        </a:p>
      </dgm:t>
    </dgm:pt>
    <dgm:pt modelId="{B78C4796-7163-44DF-9B54-5B6E8FA3E97B}">
      <dgm:prSet phldrT="[텍스트]" custT="1"/>
      <dgm:spPr/>
      <dgm:t>
        <a:bodyPr/>
        <a:lstStyle/>
        <a:p>
          <a:pPr latinLnBrk="1"/>
          <a:r>
            <a:rPr lang="ko-KR" altLang="en-US" sz="800" dirty="0" smtClean="0"/>
            <a:t>취업인정증 발급수수료 결제</a:t>
          </a:r>
          <a:endParaRPr lang="en-US" altLang="ko-KR" sz="800" dirty="0" smtClean="0"/>
        </a:p>
        <a:p>
          <a:pPr latinLnBrk="1"/>
          <a:r>
            <a:rPr lang="en-US" altLang="ko-KR" sz="800" dirty="0" smtClean="0"/>
            <a:t>- </a:t>
          </a:r>
          <a:r>
            <a:rPr lang="ko-KR" altLang="en-US" sz="800" dirty="0" smtClean="0"/>
            <a:t>발급 수수료 </a:t>
          </a:r>
          <a:r>
            <a:rPr lang="en-US" altLang="ko-KR" sz="800" dirty="0" smtClean="0"/>
            <a:t>9,500</a:t>
          </a:r>
          <a:r>
            <a:rPr lang="ko-KR" altLang="en-US" sz="800" dirty="0" smtClean="0"/>
            <a:t>원</a:t>
          </a:r>
          <a:endParaRPr lang="ko-KR" altLang="en-US" sz="800" dirty="0"/>
        </a:p>
      </dgm:t>
    </dgm:pt>
    <dgm:pt modelId="{3008FA7A-3EB6-4C2D-B840-83992D45F577}" type="parTrans" cxnId="{2CFB8268-84BE-4D32-981D-2194D9F9847F}">
      <dgm:prSet/>
      <dgm:spPr/>
      <dgm:t>
        <a:bodyPr/>
        <a:lstStyle/>
        <a:p>
          <a:pPr latinLnBrk="1"/>
          <a:endParaRPr lang="ko-KR" altLang="en-US"/>
        </a:p>
      </dgm:t>
    </dgm:pt>
    <dgm:pt modelId="{87D5F222-0853-4E71-9C96-9BB99BC0329E}" type="sibTrans" cxnId="{2CFB8268-84BE-4D32-981D-2194D9F9847F}">
      <dgm:prSet/>
      <dgm:spPr/>
      <dgm:t>
        <a:bodyPr/>
        <a:lstStyle/>
        <a:p>
          <a:pPr latinLnBrk="1"/>
          <a:endParaRPr lang="ko-KR" altLang="en-US"/>
        </a:p>
      </dgm:t>
    </dgm:pt>
    <dgm:pt modelId="{7FDFCCBA-5C85-4985-8F0F-989D3AD6CB32}">
      <dgm:prSet phldrT="[텍스트]" custT="1"/>
      <dgm:spPr/>
      <dgm:t>
        <a:bodyPr/>
        <a:lstStyle/>
        <a:p>
          <a:pPr latinLnBrk="1"/>
          <a:r>
            <a:rPr lang="ko-KR" altLang="en-US" sz="800" dirty="0" smtClean="0"/>
            <a:t>희망수령지역</a:t>
          </a:r>
          <a:r>
            <a:rPr lang="en-US" altLang="ko-KR" sz="800" dirty="0" smtClean="0"/>
            <a:t>,</a:t>
          </a:r>
          <a:r>
            <a:rPr lang="ko-KR" altLang="en-US" sz="800" dirty="0" smtClean="0"/>
            <a:t>수령일 선택 및 발급신청서 출력</a:t>
          </a:r>
          <a:endParaRPr lang="ko-KR" altLang="en-US" sz="800" dirty="0"/>
        </a:p>
      </dgm:t>
    </dgm:pt>
    <dgm:pt modelId="{516B61FE-B7F8-4390-B0AB-414282A4B1DF}" type="parTrans" cxnId="{4A63CAD3-7E09-4FE5-94FE-E489F3BC3293}">
      <dgm:prSet/>
      <dgm:spPr/>
      <dgm:t>
        <a:bodyPr/>
        <a:lstStyle/>
        <a:p>
          <a:pPr latinLnBrk="1"/>
          <a:endParaRPr lang="ko-KR" altLang="en-US"/>
        </a:p>
      </dgm:t>
    </dgm:pt>
    <dgm:pt modelId="{EE237B90-09CE-419C-8AA3-EE2DACA1B99E}" type="sibTrans" cxnId="{4A63CAD3-7E09-4FE5-94FE-E489F3BC3293}">
      <dgm:prSet/>
      <dgm:spPr/>
      <dgm:t>
        <a:bodyPr/>
        <a:lstStyle/>
        <a:p>
          <a:pPr latinLnBrk="1"/>
          <a:endParaRPr lang="ko-KR" altLang="en-US"/>
        </a:p>
      </dgm:t>
    </dgm:pt>
    <dgm:pt modelId="{0BBE7DE0-18E2-4AD1-B37F-3F95479B9D6F}">
      <dgm:prSet phldrT="[텍스트]" custT="1"/>
      <dgm:spPr/>
      <dgm:t>
        <a:bodyPr/>
        <a:lstStyle/>
        <a:p>
          <a:pPr latinLnBrk="1"/>
          <a:r>
            <a:rPr lang="ko-KR" altLang="en-US" sz="800" dirty="0" smtClean="0"/>
            <a:t>희망 수령일</a:t>
          </a:r>
          <a:r>
            <a:rPr lang="en-US" altLang="ko-KR" sz="800" dirty="0" smtClean="0"/>
            <a:t>, </a:t>
          </a:r>
          <a:r>
            <a:rPr lang="ko-KR" altLang="en-US" sz="800" dirty="0" smtClean="0"/>
            <a:t> 교육장 방문</a:t>
          </a:r>
          <a:r>
            <a:rPr lang="en-US" altLang="ko-KR" sz="800" dirty="0" smtClean="0"/>
            <a:t>(</a:t>
          </a:r>
          <a:r>
            <a:rPr lang="ko-KR" altLang="en-US" sz="800" dirty="0" smtClean="0"/>
            <a:t>외국인등록증 원본 등 지참</a:t>
          </a:r>
          <a:r>
            <a:rPr lang="en-US" altLang="ko-KR" sz="800" dirty="0" smtClean="0"/>
            <a:t>)</a:t>
          </a:r>
          <a:endParaRPr lang="ko-KR" altLang="en-US" sz="800" dirty="0"/>
        </a:p>
      </dgm:t>
    </dgm:pt>
    <dgm:pt modelId="{4DE99A97-AF28-4D1F-953E-92BCF55D62FC}" type="parTrans" cxnId="{D8175675-D68F-4AA9-A30B-D644DFF5A507}">
      <dgm:prSet/>
      <dgm:spPr/>
      <dgm:t>
        <a:bodyPr/>
        <a:lstStyle/>
        <a:p>
          <a:pPr latinLnBrk="1"/>
          <a:endParaRPr lang="ko-KR" altLang="en-US"/>
        </a:p>
      </dgm:t>
    </dgm:pt>
    <dgm:pt modelId="{CB51EC28-8021-4485-A8C7-5D62B6661899}" type="sibTrans" cxnId="{D8175675-D68F-4AA9-A30B-D644DFF5A507}">
      <dgm:prSet/>
      <dgm:spPr/>
      <dgm:t>
        <a:bodyPr/>
        <a:lstStyle/>
        <a:p>
          <a:pPr latinLnBrk="1"/>
          <a:endParaRPr lang="ko-KR" altLang="en-US"/>
        </a:p>
      </dgm:t>
    </dgm:pt>
    <dgm:pt modelId="{653B3639-1567-41F7-84B9-FC75E15DA5C0}" type="pres">
      <dgm:prSet presAssocID="{ADFE1ABB-07ED-4DB6-AB5D-A09B6C4714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D9C4E6-0792-4296-B4BA-EA18ADB64964}" type="pres">
      <dgm:prSet presAssocID="{EDD52865-0F0C-49BD-A35F-B3359E2BE78D}" presName="vertFlow" presStyleCnt="0"/>
      <dgm:spPr/>
    </dgm:pt>
    <dgm:pt modelId="{E0E0EB45-78E3-4EA3-A70F-935603BB18D9}" type="pres">
      <dgm:prSet presAssocID="{EDD52865-0F0C-49BD-A35F-B3359E2BE78D}" presName="header" presStyleLbl="node1" presStyleIdx="0" presStyleCnt="1" custScaleX="213225"/>
      <dgm:spPr/>
      <dgm:t>
        <a:bodyPr/>
        <a:lstStyle/>
        <a:p>
          <a:pPr latinLnBrk="1"/>
          <a:endParaRPr lang="ko-KR" altLang="en-US"/>
        </a:p>
      </dgm:t>
    </dgm:pt>
    <dgm:pt modelId="{69D95421-4C10-468B-A0ED-376B6305196D}" type="pres">
      <dgm:prSet presAssocID="{F0C251C5-2B37-4BE6-9B73-0CE037548481}" presName="par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7076250D-45EC-4C0A-8884-5FA6216B9E41}" type="pres">
      <dgm:prSet presAssocID="{305E6931-A0C3-41A0-BFD5-62ACD37730FB}" presName="child" presStyleLbl="alignAccFollowNode1" presStyleIdx="0" presStyleCnt="5" custScaleX="21322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ABA02F0-CAE7-4D5C-A2E6-CC453960ED4A}" type="pres">
      <dgm:prSet presAssocID="{E49C96F7-7802-40C4-9D8B-54A6400C5972}" presName="sib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DE09A466-E5D6-459E-BCBA-68C0F8C8849C}" type="pres">
      <dgm:prSet presAssocID="{02E50ECC-2F4C-447C-B5F8-5E4AAEE2DACC}" presName="child" presStyleLbl="alignAccFollowNode1" presStyleIdx="1" presStyleCnt="5" custScaleX="21322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A0B188-57CC-4256-96FD-933490843246}" type="pres">
      <dgm:prSet presAssocID="{C4BB3063-B376-44C8-898F-A3DA7025ECC2}" presName="sib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E07F206E-798C-45FE-B515-97B9A46B1081}" type="pres">
      <dgm:prSet presAssocID="{B78C4796-7163-44DF-9B54-5B6E8FA3E97B}" presName="child" presStyleLbl="alignAccFollowNode1" presStyleIdx="2" presStyleCnt="5" custScaleX="21322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5232E5-0AD4-4076-9351-639122D4AE47}" type="pres">
      <dgm:prSet presAssocID="{87D5F222-0853-4E71-9C96-9BB99BC0329E}" presName="sib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097B9CA6-30F5-4FAF-A131-54F76A4113B6}" type="pres">
      <dgm:prSet presAssocID="{7FDFCCBA-5C85-4985-8F0F-989D3AD6CB32}" presName="child" presStyleLbl="alignAccFollowNode1" presStyleIdx="3" presStyleCnt="5" custScaleX="21322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854F61-372D-4E8B-807C-0D2CC97EB47F}" type="pres">
      <dgm:prSet presAssocID="{EE237B90-09CE-419C-8AA3-EE2DACA1B99E}" presName="sib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2F7029C3-D2D9-4D69-AA5A-5AC8F67F6D80}" type="pres">
      <dgm:prSet presAssocID="{0BBE7DE0-18E2-4AD1-B37F-3F95479B9D6F}" presName="child" presStyleLbl="alignAccFollowNode1" presStyleIdx="4" presStyleCnt="5" custScaleX="21322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34A5342-E8CD-4ECB-8DC4-ECCC05B1F227}" srcId="{ADFE1ABB-07ED-4DB6-AB5D-A09B6C4714E8}" destId="{EDD52865-0F0C-49BD-A35F-B3359E2BE78D}" srcOrd="0" destOrd="0" parTransId="{1C931108-6EA7-4BFB-9140-3E0EF02633D7}" sibTransId="{577330EE-260A-45EC-B793-D15D7DA92FB0}"/>
    <dgm:cxn modelId="{52D99A64-8B86-4F9B-B84C-F09E6BA1A35E}" srcId="{EDD52865-0F0C-49BD-A35F-B3359E2BE78D}" destId="{02E50ECC-2F4C-447C-B5F8-5E4AAEE2DACC}" srcOrd="1" destOrd="0" parTransId="{E29BBC4E-DFE5-4E7D-BEC2-065D92F42CB3}" sibTransId="{C4BB3063-B376-44C8-898F-A3DA7025ECC2}"/>
    <dgm:cxn modelId="{69B307B9-15BD-4DB4-890A-F916AECCB605}" type="presOf" srcId="{E49C96F7-7802-40C4-9D8B-54A6400C5972}" destId="{8ABA02F0-CAE7-4D5C-A2E6-CC453960ED4A}" srcOrd="0" destOrd="0" presId="urn:microsoft.com/office/officeart/2005/8/layout/lProcess1"/>
    <dgm:cxn modelId="{7DC3FA54-AEE9-4245-9DF4-45A889226D6A}" srcId="{EDD52865-0F0C-49BD-A35F-B3359E2BE78D}" destId="{305E6931-A0C3-41A0-BFD5-62ACD37730FB}" srcOrd="0" destOrd="0" parTransId="{F0C251C5-2B37-4BE6-9B73-0CE037548481}" sibTransId="{E49C96F7-7802-40C4-9D8B-54A6400C5972}"/>
    <dgm:cxn modelId="{EFEBACFB-9567-445C-AB4B-6A7204D910B6}" type="presOf" srcId="{ADFE1ABB-07ED-4DB6-AB5D-A09B6C4714E8}" destId="{653B3639-1567-41F7-84B9-FC75E15DA5C0}" srcOrd="0" destOrd="0" presId="urn:microsoft.com/office/officeart/2005/8/layout/lProcess1"/>
    <dgm:cxn modelId="{73FEDC3B-A2D4-4D54-A5D3-A11469161A06}" type="presOf" srcId="{F0C251C5-2B37-4BE6-9B73-0CE037548481}" destId="{69D95421-4C10-468B-A0ED-376B6305196D}" srcOrd="0" destOrd="0" presId="urn:microsoft.com/office/officeart/2005/8/layout/lProcess1"/>
    <dgm:cxn modelId="{3D7D50FB-0A65-4EA1-970F-ACED0F82800E}" type="presOf" srcId="{87D5F222-0853-4E71-9C96-9BB99BC0329E}" destId="{195232E5-0AD4-4076-9351-639122D4AE47}" srcOrd="0" destOrd="0" presId="urn:microsoft.com/office/officeart/2005/8/layout/lProcess1"/>
    <dgm:cxn modelId="{113B24F8-F50B-4697-A83D-ABDA9667F9E9}" type="presOf" srcId="{C4BB3063-B376-44C8-898F-A3DA7025ECC2}" destId="{6FA0B188-57CC-4256-96FD-933490843246}" srcOrd="0" destOrd="0" presId="urn:microsoft.com/office/officeart/2005/8/layout/lProcess1"/>
    <dgm:cxn modelId="{2CFB8268-84BE-4D32-981D-2194D9F9847F}" srcId="{EDD52865-0F0C-49BD-A35F-B3359E2BE78D}" destId="{B78C4796-7163-44DF-9B54-5B6E8FA3E97B}" srcOrd="2" destOrd="0" parTransId="{3008FA7A-3EB6-4C2D-B840-83992D45F577}" sibTransId="{87D5F222-0853-4E71-9C96-9BB99BC0329E}"/>
    <dgm:cxn modelId="{D8175675-D68F-4AA9-A30B-D644DFF5A507}" srcId="{EDD52865-0F0C-49BD-A35F-B3359E2BE78D}" destId="{0BBE7DE0-18E2-4AD1-B37F-3F95479B9D6F}" srcOrd="4" destOrd="0" parTransId="{4DE99A97-AF28-4D1F-953E-92BCF55D62FC}" sibTransId="{CB51EC28-8021-4485-A8C7-5D62B6661899}"/>
    <dgm:cxn modelId="{B55653B9-8A72-4EBD-9BA6-725325C49314}" type="presOf" srcId="{B78C4796-7163-44DF-9B54-5B6E8FA3E97B}" destId="{E07F206E-798C-45FE-B515-97B9A46B1081}" srcOrd="0" destOrd="0" presId="urn:microsoft.com/office/officeart/2005/8/layout/lProcess1"/>
    <dgm:cxn modelId="{54CCEF6D-75D4-40C2-BBD4-C0F98E306122}" type="presOf" srcId="{EDD52865-0F0C-49BD-A35F-B3359E2BE78D}" destId="{E0E0EB45-78E3-4EA3-A70F-935603BB18D9}" srcOrd="0" destOrd="0" presId="urn:microsoft.com/office/officeart/2005/8/layout/lProcess1"/>
    <dgm:cxn modelId="{1DB4A1A9-0662-4603-BD57-5F3DC88DCBCC}" type="presOf" srcId="{0BBE7DE0-18E2-4AD1-B37F-3F95479B9D6F}" destId="{2F7029C3-D2D9-4D69-AA5A-5AC8F67F6D80}" srcOrd="0" destOrd="0" presId="urn:microsoft.com/office/officeart/2005/8/layout/lProcess1"/>
    <dgm:cxn modelId="{885072D7-933E-456A-B21A-D0E4A807149E}" type="presOf" srcId="{EE237B90-09CE-419C-8AA3-EE2DACA1B99E}" destId="{1F854F61-372D-4E8B-807C-0D2CC97EB47F}" srcOrd="0" destOrd="0" presId="urn:microsoft.com/office/officeart/2005/8/layout/lProcess1"/>
    <dgm:cxn modelId="{5002DED3-970A-4639-9D45-F316009627F3}" type="presOf" srcId="{02E50ECC-2F4C-447C-B5F8-5E4AAEE2DACC}" destId="{DE09A466-E5D6-459E-BCBA-68C0F8C8849C}" srcOrd="0" destOrd="0" presId="urn:microsoft.com/office/officeart/2005/8/layout/lProcess1"/>
    <dgm:cxn modelId="{753FFE1B-FFC4-4E8D-8216-EE43132E0BCE}" type="presOf" srcId="{7FDFCCBA-5C85-4985-8F0F-989D3AD6CB32}" destId="{097B9CA6-30F5-4FAF-A131-54F76A4113B6}" srcOrd="0" destOrd="0" presId="urn:microsoft.com/office/officeart/2005/8/layout/lProcess1"/>
    <dgm:cxn modelId="{622AF4C7-C586-4A30-9D85-25A9989EA02D}" type="presOf" srcId="{305E6931-A0C3-41A0-BFD5-62ACD37730FB}" destId="{7076250D-45EC-4C0A-8884-5FA6216B9E41}" srcOrd="0" destOrd="0" presId="urn:microsoft.com/office/officeart/2005/8/layout/lProcess1"/>
    <dgm:cxn modelId="{4A63CAD3-7E09-4FE5-94FE-E489F3BC3293}" srcId="{EDD52865-0F0C-49BD-A35F-B3359E2BE78D}" destId="{7FDFCCBA-5C85-4985-8F0F-989D3AD6CB32}" srcOrd="3" destOrd="0" parTransId="{516B61FE-B7F8-4390-B0AB-414282A4B1DF}" sibTransId="{EE237B90-09CE-419C-8AA3-EE2DACA1B99E}"/>
    <dgm:cxn modelId="{F5873842-AAA9-40DB-9449-6027879B78DF}" type="presParOf" srcId="{653B3639-1567-41F7-84B9-FC75E15DA5C0}" destId="{F5D9C4E6-0792-4296-B4BA-EA18ADB64964}" srcOrd="0" destOrd="0" presId="urn:microsoft.com/office/officeart/2005/8/layout/lProcess1"/>
    <dgm:cxn modelId="{166E983A-FFB8-4F18-A1B3-48FC4F1B084C}" type="presParOf" srcId="{F5D9C4E6-0792-4296-B4BA-EA18ADB64964}" destId="{E0E0EB45-78E3-4EA3-A70F-935603BB18D9}" srcOrd="0" destOrd="0" presId="urn:microsoft.com/office/officeart/2005/8/layout/lProcess1"/>
    <dgm:cxn modelId="{68325EFA-2220-4BE7-9AEE-9676B7F76B55}" type="presParOf" srcId="{F5D9C4E6-0792-4296-B4BA-EA18ADB64964}" destId="{69D95421-4C10-468B-A0ED-376B6305196D}" srcOrd="1" destOrd="0" presId="urn:microsoft.com/office/officeart/2005/8/layout/lProcess1"/>
    <dgm:cxn modelId="{D193B38F-5884-4E18-AB7C-F913CB9C5EA6}" type="presParOf" srcId="{F5D9C4E6-0792-4296-B4BA-EA18ADB64964}" destId="{7076250D-45EC-4C0A-8884-5FA6216B9E41}" srcOrd="2" destOrd="0" presId="urn:microsoft.com/office/officeart/2005/8/layout/lProcess1"/>
    <dgm:cxn modelId="{F30A601D-075C-4056-92C4-2D69C2BC0B70}" type="presParOf" srcId="{F5D9C4E6-0792-4296-B4BA-EA18ADB64964}" destId="{8ABA02F0-CAE7-4D5C-A2E6-CC453960ED4A}" srcOrd="3" destOrd="0" presId="urn:microsoft.com/office/officeart/2005/8/layout/lProcess1"/>
    <dgm:cxn modelId="{1A4F52A7-B4A3-41E3-A737-B1226AF26743}" type="presParOf" srcId="{F5D9C4E6-0792-4296-B4BA-EA18ADB64964}" destId="{DE09A466-E5D6-459E-BCBA-68C0F8C8849C}" srcOrd="4" destOrd="0" presId="urn:microsoft.com/office/officeart/2005/8/layout/lProcess1"/>
    <dgm:cxn modelId="{4656A2C0-3835-4246-AF2C-478B674F011A}" type="presParOf" srcId="{F5D9C4E6-0792-4296-B4BA-EA18ADB64964}" destId="{6FA0B188-57CC-4256-96FD-933490843246}" srcOrd="5" destOrd="0" presId="urn:microsoft.com/office/officeart/2005/8/layout/lProcess1"/>
    <dgm:cxn modelId="{C98BF9EF-386D-498B-B141-F6656770DD89}" type="presParOf" srcId="{F5D9C4E6-0792-4296-B4BA-EA18ADB64964}" destId="{E07F206E-798C-45FE-B515-97B9A46B1081}" srcOrd="6" destOrd="0" presId="urn:microsoft.com/office/officeart/2005/8/layout/lProcess1"/>
    <dgm:cxn modelId="{C4AA26A7-8A53-4816-912D-68CC1EF65FA2}" type="presParOf" srcId="{F5D9C4E6-0792-4296-B4BA-EA18ADB64964}" destId="{195232E5-0AD4-4076-9351-639122D4AE47}" srcOrd="7" destOrd="0" presId="urn:microsoft.com/office/officeart/2005/8/layout/lProcess1"/>
    <dgm:cxn modelId="{6B9869A6-A412-414C-9751-8CE9ABC63DCD}" type="presParOf" srcId="{F5D9C4E6-0792-4296-B4BA-EA18ADB64964}" destId="{097B9CA6-30F5-4FAF-A131-54F76A4113B6}" srcOrd="8" destOrd="0" presId="urn:microsoft.com/office/officeart/2005/8/layout/lProcess1"/>
    <dgm:cxn modelId="{FD19FC34-15AD-4F36-86EE-DD2E5AC55857}" type="presParOf" srcId="{F5D9C4E6-0792-4296-B4BA-EA18ADB64964}" destId="{1F854F61-372D-4E8B-807C-0D2CC97EB47F}" srcOrd="9" destOrd="0" presId="urn:microsoft.com/office/officeart/2005/8/layout/lProcess1"/>
    <dgm:cxn modelId="{3148769E-EB4C-4C40-A499-7F8E5E8E91ED}" type="presParOf" srcId="{F5D9C4E6-0792-4296-B4BA-EA18ADB64964}" destId="{2F7029C3-D2D9-4D69-AA5A-5AC8F67F6D80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A7AB8-61C9-4608-9DD2-2D0F8C7F3E72}">
      <dsp:nvSpPr>
        <dsp:cNvPr id="0" name=""/>
        <dsp:cNvSpPr/>
      </dsp:nvSpPr>
      <dsp:spPr>
        <a:xfrm>
          <a:off x="1028026" y="1508"/>
          <a:ext cx="1824632" cy="456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외국국적동포 취업교육 시스템 로그인</a:t>
          </a:r>
          <a:endParaRPr lang="ko-KR" altLang="en-US" sz="800" kern="1200" dirty="0"/>
        </a:p>
      </dsp:txBody>
      <dsp:txXfrm>
        <a:off x="1041386" y="14868"/>
        <a:ext cx="1797912" cy="429438"/>
      </dsp:txXfrm>
    </dsp:sp>
    <dsp:sp modelId="{C154B265-1619-43FE-A36E-1E3CD1D00D7F}">
      <dsp:nvSpPr>
        <dsp:cNvPr id="0" name=""/>
        <dsp:cNvSpPr/>
      </dsp:nvSpPr>
      <dsp:spPr>
        <a:xfrm rot="5400000">
          <a:off x="1900429" y="497580"/>
          <a:ext cx="79827" cy="798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F597E-5A00-460A-9320-28CF6943A2EB}">
      <dsp:nvSpPr>
        <dsp:cNvPr id="0" name=""/>
        <dsp:cNvSpPr/>
      </dsp:nvSpPr>
      <dsp:spPr>
        <a:xfrm>
          <a:off x="1028026" y="617321"/>
          <a:ext cx="1824632" cy="4561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일반취업교육</a:t>
          </a:r>
          <a:endParaRPr lang="ko-KR" altLang="en-US" sz="800" kern="1200" dirty="0"/>
        </a:p>
      </dsp:txBody>
      <dsp:txXfrm>
        <a:off x="1041386" y="630681"/>
        <a:ext cx="1797912" cy="429438"/>
      </dsp:txXfrm>
    </dsp:sp>
    <dsp:sp modelId="{5A1D33D7-1495-4C76-AF09-73DE94CA1335}">
      <dsp:nvSpPr>
        <dsp:cNvPr id="0" name=""/>
        <dsp:cNvSpPr/>
      </dsp:nvSpPr>
      <dsp:spPr>
        <a:xfrm rot="5400000">
          <a:off x="1900429" y="1113393"/>
          <a:ext cx="79827" cy="798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5AC498-C69B-4B58-A4E3-E4054637460B}">
      <dsp:nvSpPr>
        <dsp:cNvPr id="0" name=""/>
        <dsp:cNvSpPr/>
      </dsp:nvSpPr>
      <dsp:spPr>
        <a:xfrm>
          <a:off x="1028026" y="1233135"/>
          <a:ext cx="1824632" cy="4561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외국인정보입력</a:t>
          </a:r>
          <a:endParaRPr lang="ko-KR" altLang="en-US" sz="800" kern="1200" dirty="0"/>
        </a:p>
      </dsp:txBody>
      <dsp:txXfrm>
        <a:off x="1041386" y="1246495"/>
        <a:ext cx="1797912" cy="429438"/>
      </dsp:txXfrm>
    </dsp:sp>
    <dsp:sp modelId="{511FF057-08DD-421C-A3D6-AD1A65009F49}">
      <dsp:nvSpPr>
        <dsp:cNvPr id="0" name=""/>
        <dsp:cNvSpPr/>
      </dsp:nvSpPr>
      <dsp:spPr>
        <a:xfrm rot="5400000">
          <a:off x="1900429" y="1729207"/>
          <a:ext cx="79827" cy="798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74990-3D58-4C21-A853-2DA6789EF196}">
      <dsp:nvSpPr>
        <dsp:cNvPr id="0" name=""/>
        <dsp:cNvSpPr/>
      </dsp:nvSpPr>
      <dsp:spPr>
        <a:xfrm>
          <a:off x="1028026" y="1848948"/>
          <a:ext cx="1824632" cy="4561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교육장 선택</a:t>
          </a:r>
          <a:endParaRPr lang="en-US" altLang="ko-KR" sz="800" kern="1200" dirty="0" smtClean="0"/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800" kern="1200" dirty="0" smtClean="0"/>
            <a:t>(</a:t>
          </a:r>
          <a:r>
            <a:rPr lang="ko-KR" altLang="en-US" sz="800" b="1" kern="1200" dirty="0" smtClean="0">
              <a:solidFill>
                <a:srgbClr val="FF0000"/>
              </a:solidFill>
            </a:rPr>
            <a:t>건설업 희망 체크 금지</a:t>
          </a:r>
          <a:r>
            <a:rPr lang="en-US" altLang="ko-KR" sz="800" b="1" kern="1200" dirty="0" smtClean="0">
              <a:solidFill>
                <a:srgbClr val="FF0000"/>
              </a:solidFill>
            </a:rPr>
            <a:t>!</a:t>
          </a:r>
          <a:r>
            <a:rPr lang="en-US" altLang="ko-KR" sz="800" kern="1200" dirty="0" smtClean="0"/>
            <a:t>)</a:t>
          </a:r>
          <a:endParaRPr lang="ko-KR" altLang="en-US" sz="800" kern="1200" dirty="0"/>
        </a:p>
      </dsp:txBody>
      <dsp:txXfrm>
        <a:off x="1041386" y="1862308"/>
        <a:ext cx="1797912" cy="429438"/>
      </dsp:txXfrm>
    </dsp:sp>
    <dsp:sp modelId="{0D9346AD-76A0-44E0-8076-E138F274F276}">
      <dsp:nvSpPr>
        <dsp:cNvPr id="0" name=""/>
        <dsp:cNvSpPr/>
      </dsp:nvSpPr>
      <dsp:spPr>
        <a:xfrm rot="5400000">
          <a:off x="1900429" y="2345020"/>
          <a:ext cx="79827" cy="798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0289E-77C3-4E9F-A844-A4A55C37056D}">
      <dsp:nvSpPr>
        <dsp:cNvPr id="0" name=""/>
        <dsp:cNvSpPr/>
      </dsp:nvSpPr>
      <dsp:spPr>
        <a:xfrm>
          <a:off x="1028026" y="2464762"/>
          <a:ext cx="1824632" cy="56405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교육비 결제</a:t>
          </a:r>
          <a:endParaRPr lang="en-US" altLang="ko-KR" sz="800" kern="1200" dirty="0" smtClean="0"/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600" kern="1200" dirty="0" smtClean="0"/>
            <a:t>- </a:t>
          </a:r>
          <a:r>
            <a:rPr lang="ko-KR" altLang="en-US" sz="600" kern="1200" dirty="0" smtClean="0"/>
            <a:t>신규 합숙 </a:t>
          </a:r>
          <a:r>
            <a:rPr lang="en-US" altLang="ko-KR" sz="600" kern="1200" dirty="0" smtClean="0"/>
            <a:t>148,000</a:t>
          </a:r>
          <a:r>
            <a:rPr lang="ko-KR" altLang="en-US" sz="600" kern="1200" dirty="0" smtClean="0"/>
            <a:t>원</a:t>
          </a:r>
          <a:r>
            <a:rPr lang="en-US" altLang="ko-KR" sz="600" kern="1200" dirty="0" smtClean="0"/>
            <a:t>/ </a:t>
          </a:r>
          <a:r>
            <a:rPr lang="ko-KR" altLang="en-US" sz="600" kern="1200" dirty="0" smtClean="0"/>
            <a:t>비합숙</a:t>
          </a:r>
          <a:r>
            <a:rPr lang="en-US" altLang="ko-KR" sz="600" kern="1200" dirty="0" smtClean="0"/>
            <a:t>102,000</a:t>
          </a:r>
          <a:r>
            <a:rPr lang="ko-KR" altLang="en-US" sz="600" kern="1200" dirty="0" smtClean="0"/>
            <a:t>원</a:t>
          </a:r>
          <a:endParaRPr lang="en-US" altLang="ko-KR" sz="600" kern="1200" dirty="0" smtClean="0"/>
        </a:p>
        <a:p>
          <a:pPr lvl="0" algn="l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600" kern="1200" dirty="0" smtClean="0"/>
            <a:t>              - </a:t>
          </a:r>
          <a:r>
            <a:rPr lang="ko-KR" altLang="en-US" sz="600" kern="1200" dirty="0" smtClean="0"/>
            <a:t>재교육 </a:t>
          </a:r>
          <a:r>
            <a:rPr lang="en-US" altLang="ko-KR" sz="600" kern="1200" dirty="0" smtClean="0"/>
            <a:t>65,500</a:t>
          </a:r>
          <a:r>
            <a:rPr lang="ko-KR" altLang="en-US" sz="600" kern="1200" dirty="0" smtClean="0"/>
            <a:t>원</a:t>
          </a:r>
          <a:endParaRPr lang="ko-KR" altLang="en-US" sz="600" kern="1200" dirty="0"/>
        </a:p>
      </dsp:txBody>
      <dsp:txXfrm>
        <a:off x="1044547" y="2481283"/>
        <a:ext cx="1791590" cy="531015"/>
      </dsp:txXfrm>
    </dsp:sp>
    <dsp:sp modelId="{C745578D-F3A8-4B58-A374-7F5B2CBD9271}">
      <dsp:nvSpPr>
        <dsp:cNvPr id="0" name=""/>
        <dsp:cNvSpPr/>
      </dsp:nvSpPr>
      <dsp:spPr>
        <a:xfrm>
          <a:off x="3108108" y="1508"/>
          <a:ext cx="1824632" cy="456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외국국적동포 취업교육 시스템 로그인</a:t>
          </a:r>
          <a:endParaRPr lang="ko-KR" altLang="en-US" sz="800" kern="1200" dirty="0"/>
        </a:p>
      </dsp:txBody>
      <dsp:txXfrm>
        <a:off x="3121468" y="14868"/>
        <a:ext cx="1797912" cy="429438"/>
      </dsp:txXfrm>
    </dsp:sp>
    <dsp:sp modelId="{AACAA89E-6B8D-4A71-8350-BF955777A87C}">
      <dsp:nvSpPr>
        <dsp:cNvPr id="0" name=""/>
        <dsp:cNvSpPr/>
      </dsp:nvSpPr>
      <dsp:spPr>
        <a:xfrm rot="5400000">
          <a:off x="3980510" y="497580"/>
          <a:ext cx="79827" cy="798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2F262-DB0A-4BC6-8D50-EC3D00C698F3}">
      <dsp:nvSpPr>
        <dsp:cNvPr id="0" name=""/>
        <dsp:cNvSpPr/>
      </dsp:nvSpPr>
      <dsp:spPr>
        <a:xfrm>
          <a:off x="3108108" y="617321"/>
          <a:ext cx="1824632" cy="4561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일반 취업교육</a:t>
          </a:r>
          <a:endParaRPr lang="ko-KR" altLang="en-US" sz="800" kern="1200" dirty="0"/>
        </a:p>
      </dsp:txBody>
      <dsp:txXfrm>
        <a:off x="3121468" y="630681"/>
        <a:ext cx="1797912" cy="429438"/>
      </dsp:txXfrm>
    </dsp:sp>
    <dsp:sp modelId="{DAFC64C1-569C-4FDF-8F06-E1ECC51DDB76}">
      <dsp:nvSpPr>
        <dsp:cNvPr id="0" name=""/>
        <dsp:cNvSpPr/>
      </dsp:nvSpPr>
      <dsp:spPr>
        <a:xfrm rot="5400000">
          <a:off x="3980510" y="1113393"/>
          <a:ext cx="79827" cy="798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3469BD-EE68-4865-BB09-7BDA4D327A28}">
      <dsp:nvSpPr>
        <dsp:cNvPr id="0" name=""/>
        <dsp:cNvSpPr/>
      </dsp:nvSpPr>
      <dsp:spPr>
        <a:xfrm>
          <a:off x="3108108" y="1233135"/>
          <a:ext cx="1824632" cy="4561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외국인정보입력</a:t>
          </a:r>
          <a:endParaRPr lang="ko-KR" altLang="en-US" sz="800" kern="1200" dirty="0"/>
        </a:p>
      </dsp:txBody>
      <dsp:txXfrm>
        <a:off x="3121468" y="1246495"/>
        <a:ext cx="1797912" cy="429438"/>
      </dsp:txXfrm>
    </dsp:sp>
    <dsp:sp modelId="{8BF0C2E9-1483-4F10-8648-32DA07D0FBFD}">
      <dsp:nvSpPr>
        <dsp:cNvPr id="0" name=""/>
        <dsp:cNvSpPr/>
      </dsp:nvSpPr>
      <dsp:spPr>
        <a:xfrm rot="5400000">
          <a:off x="3980510" y="1729207"/>
          <a:ext cx="79827" cy="798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03E79-ACD6-4A38-B447-0A521AFA22CE}">
      <dsp:nvSpPr>
        <dsp:cNvPr id="0" name=""/>
        <dsp:cNvSpPr/>
      </dsp:nvSpPr>
      <dsp:spPr>
        <a:xfrm>
          <a:off x="3108108" y="1848948"/>
          <a:ext cx="1824632" cy="45615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교육장선택</a:t>
          </a:r>
          <a:endParaRPr lang="en-US" altLang="ko-KR" sz="800" kern="1200" dirty="0" smtClean="0"/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800" kern="1200" dirty="0" smtClean="0"/>
            <a:t>(</a:t>
          </a:r>
          <a:r>
            <a:rPr lang="ko-KR" altLang="en-US" sz="800" b="1" kern="1200" dirty="0" smtClean="0">
              <a:solidFill>
                <a:srgbClr val="0000FF"/>
              </a:solidFill>
            </a:rPr>
            <a:t>건설업 희망 체크 필수</a:t>
          </a:r>
          <a:r>
            <a:rPr lang="en-US" altLang="ko-KR" sz="800" b="1" kern="1200" dirty="0" smtClean="0">
              <a:solidFill>
                <a:srgbClr val="0000FF"/>
              </a:solidFill>
            </a:rPr>
            <a:t>!!</a:t>
          </a:r>
          <a:r>
            <a:rPr lang="en-US" altLang="ko-KR" sz="800" kern="1200" dirty="0" smtClean="0"/>
            <a:t>)</a:t>
          </a:r>
          <a:endParaRPr lang="ko-KR" altLang="en-US" sz="800" kern="1200" dirty="0"/>
        </a:p>
      </dsp:txBody>
      <dsp:txXfrm>
        <a:off x="3121468" y="1862308"/>
        <a:ext cx="1797912" cy="429438"/>
      </dsp:txXfrm>
    </dsp:sp>
    <dsp:sp modelId="{28373D64-03F5-4CAB-A125-72931CBBC23B}">
      <dsp:nvSpPr>
        <dsp:cNvPr id="0" name=""/>
        <dsp:cNvSpPr/>
      </dsp:nvSpPr>
      <dsp:spPr>
        <a:xfrm rot="5400000">
          <a:off x="3980510" y="2345020"/>
          <a:ext cx="79827" cy="798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F4C4BD-7E15-4182-855F-FCB267DDDE3D}">
      <dsp:nvSpPr>
        <dsp:cNvPr id="0" name=""/>
        <dsp:cNvSpPr/>
      </dsp:nvSpPr>
      <dsp:spPr>
        <a:xfrm>
          <a:off x="3108108" y="2464762"/>
          <a:ext cx="1824632" cy="58172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교육비 결제</a:t>
          </a:r>
          <a:endParaRPr lang="en-US" altLang="ko-KR" sz="800" kern="1200" dirty="0" smtClean="0"/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600" kern="1200" dirty="0" smtClean="0"/>
            <a:t>- </a:t>
          </a:r>
          <a:r>
            <a:rPr lang="ko-KR" altLang="en-US" sz="600" kern="1200" dirty="0" smtClean="0"/>
            <a:t>신규 합숙 </a:t>
          </a:r>
          <a:r>
            <a:rPr lang="en-US" altLang="ko-KR" sz="600" kern="1200" dirty="0" smtClean="0"/>
            <a:t>157,000</a:t>
          </a:r>
          <a:r>
            <a:rPr lang="ko-KR" altLang="en-US" sz="600" kern="1200" dirty="0" smtClean="0"/>
            <a:t>원</a:t>
          </a:r>
          <a:r>
            <a:rPr lang="en-US" altLang="ko-KR" sz="600" kern="1200" dirty="0" smtClean="0"/>
            <a:t>/ </a:t>
          </a:r>
          <a:r>
            <a:rPr lang="ko-KR" altLang="en-US" sz="600" kern="1200" dirty="0" smtClean="0"/>
            <a:t>비합숙</a:t>
          </a:r>
          <a:r>
            <a:rPr lang="en-US" altLang="ko-KR" sz="600" kern="1200" dirty="0" smtClean="0"/>
            <a:t>111,500</a:t>
          </a:r>
        </a:p>
        <a:p>
          <a:pPr lvl="0" algn="l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600" kern="1200" dirty="0" smtClean="0"/>
            <a:t>                - </a:t>
          </a:r>
          <a:r>
            <a:rPr lang="ko-KR" altLang="en-US" sz="600" kern="1200" dirty="0" smtClean="0"/>
            <a:t>재교육 </a:t>
          </a:r>
          <a:r>
            <a:rPr lang="en-US" altLang="ko-KR" sz="600" kern="1200" dirty="0" smtClean="0"/>
            <a:t>75,000</a:t>
          </a:r>
          <a:r>
            <a:rPr lang="ko-KR" altLang="en-US" sz="600" kern="1200" dirty="0" smtClean="0"/>
            <a:t>원</a:t>
          </a:r>
          <a:r>
            <a:rPr lang="en-US" altLang="ko-KR" sz="600" kern="1200" dirty="0" smtClean="0"/>
            <a:t>(</a:t>
          </a:r>
          <a:r>
            <a:rPr lang="ko-KR" altLang="en-US" sz="600" kern="1200" dirty="0" smtClean="0"/>
            <a:t>카드 </a:t>
          </a:r>
          <a:r>
            <a:rPr lang="ko-KR" altLang="en-US" sz="600" kern="1200" dirty="0" err="1" smtClean="0"/>
            <a:t>발급비</a:t>
          </a:r>
          <a:r>
            <a:rPr lang="ko-KR" altLang="en-US" sz="600" kern="1200" dirty="0" smtClean="0"/>
            <a:t> 포함</a:t>
          </a:r>
          <a:r>
            <a:rPr lang="en-US" altLang="ko-KR" sz="600" kern="1200" dirty="0" smtClean="0"/>
            <a:t>)</a:t>
          </a:r>
        </a:p>
      </dsp:txBody>
      <dsp:txXfrm>
        <a:off x="3125146" y="2481800"/>
        <a:ext cx="1790556" cy="547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0EB45-78E3-4EA3-A70F-935603BB18D9}">
      <dsp:nvSpPr>
        <dsp:cNvPr id="0" name=""/>
        <dsp:cNvSpPr/>
      </dsp:nvSpPr>
      <dsp:spPr>
        <a:xfrm>
          <a:off x="622735" y="1346"/>
          <a:ext cx="3032743" cy="3555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외국국적동포 홈페이지 로그인</a:t>
          </a:r>
          <a:endParaRPr lang="ko-KR" altLang="en-US" sz="800" kern="1200" dirty="0"/>
        </a:p>
      </dsp:txBody>
      <dsp:txXfrm>
        <a:off x="633150" y="11761"/>
        <a:ext cx="3011913" cy="334750"/>
      </dsp:txXfrm>
    </dsp:sp>
    <dsp:sp modelId="{69D95421-4C10-468B-A0ED-376B6305196D}">
      <dsp:nvSpPr>
        <dsp:cNvPr id="0" name=""/>
        <dsp:cNvSpPr/>
      </dsp:nvSpPr>
      <dsp:spPr>
        <a:xfrm rot="5400000">
          <a:off x="2107994" y="388040"/>
          <a:ext cx="62226" cy="622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6250D-45EC-4C0A-8884-5FA6216B9E41}">
      <dsp:nvSpPr>
        <dsp:cNvPr id="0" name=""/>
        <dsp:cNvSpPr/>
      </dsp:nvSpPr>
      <dsp:spPr>
        <a:xfrm>
          <a:off x="622735" y="481380"/>
          <a:ext cx="3032743" cy="3555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건설업 취업인정증 추가발급</a:t>
          </a:r>
          <a:endParaRPr lang="ko-KR" altLang="en-US" sz="800" kern="1200" dirty="0"/>
        </a:p>
      </dsp:txBody>
      <dsp:txXfrm>
        <a:off x="633150" y="491795"/>
        <a:ext cx="3011913" cy="334750"/>
      </dsp:txXfrm>
    </dsp:sp>
    <dsp:sp modelId="{8ABA02F0-CAE7-4D5C-A2E6-CC453960ED4A}">
      <dsp:nvSpPr>
        <dsp:cNvPr id="0" name=""/>
        <dsp:cNvSpPr/>
      </dsp:nvSpPr>
      <dsp:spPr>
        <a:xfrm rot="5400000">
          <a:off x="2107994" y="868073"/>
          <a:ext cx="62226" cy="622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09A466-E5D6-459E-BCBA-68C0F8C8849C}">
      <dsp:nvSpPr>
        <dsp:cNvPr id="0" name=""/>
        <dsp:cNvSpPr/>
      </dsp:nvSpPr>
      <dsp:spPr>
        <a:xfrm>
          <a:off x="622735" y="961413"/>
          <a:ext cx="3032743" cy="3555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외국인정보 및 구직신청정보 입력</a:t>
          </a:r>
          <a:endParaRPr lang="ko-KR" altLang="en-US" sz="800" kern="1200" dirty="0"/>
        </a:p>
      </dsp:txBody>
      <dsp:txXfrm>
        <a:off x="633150" y="971828"/>
        <a:ext cx="3011913" cy="334750"/>
      </dsp:txXfrm>
    </dsp:sp>
    <dsp:sp modelId="{6FA0B188-57CC-4256-96FD-933490843246}">
      <dsp:nvSpPr>
        <dsp:cNvPr id="0" name=""/>
        <dsp:cNvSpPr/>
      </dsp:nvSpPr>
      <dsp:spPr>
        <a:xfrm rot="5400000">
          <a:off x="2107994" y="1348106"/>
          <a:ext cx="62226" cy="622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7F206E-798C-45FE-B515-97B9A46B1081}">
      <dsp:nvSpPr>
        <dsp:cNvPr id="0" name=""/>
        <dsp:cNvSpPr/>
      </dsp:nvSpPr>
      <dsp:spPr>
        <a:xfrm>
          <a:off x="622735" y="1441446"/>
          <a:ext cx="3032743" cy="3555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취업인정증 발급수수료 결제</a:t>
          </a:r>
          <a:endParaRPr lang="en-US" altLang="ko-KR" sz="800" kern="1200" dirty="0" smtClean="0"/>
        </a:p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800" kern="1200" dirty="0" smtClean="0"/>
            <a:t>- </a:t>
          </a:r>
          <a:r>
            <a:rPr lang="ko-KR" altLang="en-US" sz="800" kern="1200" dirty="0" smtClean="0"/>
            <a:t>발급 수수료 </a:t>
          </a:r>
          <a:r>
            <a:rPr lang="en-US" altLang="ko-KR" sz="800" kern="1200" dirty="0" smtClean="0"/>
            <a:t>9,500</a:t>
          </a:r>
          <a:r>
            <a:rPr lang="ko-KR" altLang="en-US" sz="800" kern="1200" dirty="0" smtClean="0"/>
            <a:t>원</a:t>
          </a:r>
          <a:endParaRPr lang="ko-KR" altLang="en-US" sz="800" kern="1200" dirty="0"/>
        </a:p>
      </dsp:txBody>
      <dsp:txXfrm>
        <a:off x="633150" y="1451861"/>
        <a:ext cx="3011913" cy="334750"/>
      </dsp:txXfrm>
    </dsp:sp>
    <dsp:sp modelId="{195232E5-0AD4-4076-9351-639122D4AE47}">
      <dsp:nvSpPr>
        <dsp:cNvPr id="0" name=""/>
        <dsp:cNvSpPr/>
      </dsp:nvSpPr>
      <dsp:spPr>
        <a:xfrm rot="5400000">
          <a:off x="2107994" y="1828139"/>
          <a:ext cx="62226" cy="622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7B9CA6-30F5-4FAF-A131-54F76A4113B6}">
      <dsp:nvSpPr>
        <dsp:cNvPr id="0" name=""/>
        <dsp:cNvSpPr/>
      </dsp:nvSpPr>
      <dsp:spPr>
        <a:xfrm>
          <a:off x="622735" y="1921479"/>
          <a:ext cx="3032743" cy="3555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희망수령지역</a:t>
          </a:r>
          <a:r>
            <a:rPr lang="en-US" altLang="ko-KR" sz="800" kern="1200" dirty="0" smtClean="0"/>
            <a:t>,</a:t>
          </a:r>
          <a:r>
            <a:rPr lang="ko-KR" altLang="en-US" sz="800" kern="1200" dirty="0" smtClean="0"/>
            <a:t>수령일 선택 및 발급신청서 출력</a:t>
          </a:r>
          <a:endParaRPr lang="ko-KR" altLang="en-US" sz="800" kern="1200" dirty="0"/>
        </a:p>
      </dsp:txBody>
      <dsp:txXfrm>
        <a:off x="633150" y="1931894"/>
        <a:ext cx="3011913" cy="334750"/>
      </dsp:txXfrm>
    </dsp:sp>
    <dsp:sp modelId="{1F854F61-372D-4E8B-807C-0D2CC97EB47F}">
      <dsp:nvSpPr>
        <dsp:cNvPr id="0" name=""/>
        <dsp:cNvSpPr/>
      </dsp:nvSpPr>
      <dsp:spPr>
        <a:xfrm rot="5400000">
          <a:off x="2107994" y="2308173"/>
          <a:ext cx="62226" cy="622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029C3-D2D9-4D69-AA5A-5AC8F67F6D80}">
      <dsp:nvSpPr>
        <dsp:cNvPr id="0" name=""/>
        <dsp:cNvSpPr/>
      </dsp:nvSpPr>
      <dsp:spPr>
        <a:xfrm>
          <a:off x="622735" y="2401512"/>
          <a:ext cx="3032743" cy="3555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/>
            <a:t>희망 수령일</a:t>
          </a:r>
          <a:r>
            <a:rPr lang="en-US" altLang="ko-KR" sz="800" kern="1200" dirty="0" smtClean="0"/>
            <a:t>, </a:t>
          </a:r>
          <a:r>
            <a:rPr lang="ko-KR" altLang="en-US" sz="800" kern="1200" dirty="0" smtClean="0"/>
            <a:t> 교육장 방문</a:t>
          </a:r>
          <a:r>
            <a:rPr lang="en-US" altLang="ko-KR" sz="800" kern="1200" dirty="0" smtClean="0"/>
            <a:t>(</a:t>
          </a:r>
          <a:r>
            <a:rPr lang="ko-KR" altLang="en-US" sz="800" kern="1200" dirty="0" smtClean="0"/>
            <a:t>외국인등록증 원본 등 지참</a:t>
          </a:r>
          <a:r>
            <a:rPr lang="en-US" altLang="ko-KR" sz="800" kern="1200" dirty="0" smtClean="0"/>
            <a:t>)</a:t>
          </a:r>
          <a:endParaRPr lang="ko-KR" altLang="en-US" sz="800" kern="1200" dirty="0"/>
        </a:p>
      </dsp:txBody>
      <dsp:txXfrm>
        <a:off x="633150" y="2411927"/>
        <a:ext cx="3011913" cy="334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868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289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50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29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838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829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70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37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323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68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53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B2078-961F-4F15-93EE-BF0AEF46A65B}" type="datetimeFigureOut">
              <a:rPr lang="ko-KR" altLang="en-US" smtClean="0"/>
              <a:t>2019-10-29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B34B-197F-49CD-AC3C-46F9FD4D7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26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635068" y="8438853"/>
            <a:ext cx="6362700" cy="646331"/>
            <a:chOff x="635068" y="8438853"/>
            <a:chExt cx="6362700" cy="646331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693094" y="8476669"/>
              <a:ext cx="5823744" cy="58565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77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35068" y="8438853"/>
              <a:ext cx="6362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 dirty="0" smtClean="0"/>
                <a:t>/ </a:t>
              </a:r>
              <a:r>
                <a:rPr lang="ko-KR" altLang="en-US" sz="800" dirty="0" smtClean="0"/>
                <a:t>참고</a:t>
              </a:r>
              <a:r>
                <a:rPr lang="en-US" altLang="ko-KR" sz="800" dirty="0" smtClean="0"/>
                <a:t> / </a:t>
              </a:r>
              <a:r>
                <a:rPr lang="ko-KR" altLang="en-US" sz="800" dirty="0" smtClean="0"/>
                <a:t>동포 건설업 취업규모가 정해져 있어</a:t>
              </a:r>
              <a:r>
                <a:rPr lang="en-US" altLang="ko-KR" sz="800" dirty="0" smtClean="0"/>
                <a:t>, </a:t>
              </a:r>
              <a:r>
                <a:rPr lang="ko-KR" altLang="en-US" sz="800" dirty="0" smtClean="0"/>
                <a:t>선착순으로 건설업 취업희망 신청이 가능하며</a:t>
              </a:r>
              <a:r>
                <a:rPr lang="en-US" altLang="ko-KR" sz="800" dirty="0" smtClean="0"/>
                <a:t> </a:t>
              </a:r>
              <a:r>
                <a:rPr lang="ko-KR" altLang="en-US" sz="800" dirty="0" smtClean="0"/>
                <a:t>수요에 따라 조기마감 될 수 있습니다</a:t>
              </a:r>
              <a:r>
                <a:rPr lang="en-US" altLang="ko-KR" sz="800" dirty="0" smtClean="0"/>
                <a:t>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800" dirty="0"/>
                <a:t> </a:t>
              </a:r>
              <a:r>
                <a:rPr lang="en-US" altLang="ko-KR" sz="800" dirty="0" smtClean="0"/>
                <a:t>               </a:t>
              </a:r>
              <a:r>
                <a:rPr lang="ko-KR" altLang="en-US" sz="800" dirty="0" smtClean="0"/>
                <a:t>또한</a:t>
              </a:r>
              <a:r>
                <a:rPr lang="en-US" altLang="ko-KR" sz="800" dirty="0" smtClean="0"/>
                <a:t>, </a:t>
              </a:r>
              <a:r>
                <a:rPr lang="ko-KR" altLang="en-US" sz="800" dirty="0" smtClean="0"/>
                <a:t>건설업 취업인정증의 유효기간이 남아있는 기간 중  재발급이 어렵사오니 기간 </a:t>
              </a:r>
              <a:r>
                <a:rPr lang="ko-KR" altLang="en-US" sz="800" dirty="0" err="1" smtClean="0"/>
                <a:t>연장신청하시기</a:t>
              </a:r>
              <a:r>
                <a:rPr lang="ko-KR" altLang="en-US" sz="800" dirty="0" smtClean="0"/>
                <a:t> 바랍니다</a:t>
              </a:r>
              <a:r>
                <a:rPr lang="en-US" altLang="ko-KR" sz="800" dirty="0" smtClean="0"/>
                <a:t>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800" dirty="0"/>
                <a:t> </a:t>
              </a:r>
              <a:r>
                <a:rPr lang="en-US" altLang="ko-KR" sz="800" dirty="0" smtClean="0"/>
                <a:t>               </a:t>
              </a:r>
              <a:r>
                <a:rPr lang="ko-KR" altLang="en-US" sz="800" dirty="0" smtClean="0"/>
                <a:t>일반 취업교육 유효기간이 경과된 동포는 접수할 수 없습니다</a:t>
              </a:r>
              <a:r>
                <a:rPr lang="en-US" altLang="ko-KR" sz="800" dirty="0" smtClean="0"/>
                <a:t>.</a:t>
              </a:r>
              <a:endParaRPr lang="ko-KR" altLang="en-US" sz="800" dirty="0"/>
            </a:p>
          </p:txBody>
        </p:sp>
      </p:grpSp>
      <p:sp>
        <p:nvSpPr>
          <p:cNvPr id="2" name="모서리가 둥근 직사각형 1"/>
          <p:cNvSpPr/>
          <p:nvPr/>
        </p:nvSpPr>
        <p:spPr>
          <a:xfrm>
            <a:off x="735806" y="5454650"/>
            <a:ext cx="5823744" cy="395182"/>
          </a:xfrm>
          <a:prstGeom prst="roundRect">
            <a:avLst/>
          </a:prstGeom>
          <a:solidFill>
            <a:schemeClr val="accent6">
              <a:lumMod val="20000"/>
              <a:lumOff val="80000"/>
              <a:alpha val="77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7" name="그룹 66"/>
          <p:cNvGrpSpPr/>
          <p:nvPr/>
        </p:nvGrpSpPr>
        <p:grpSpPr>
          <a:xfrm>
            <a:off x="327103" y="3533771"/>
            <a:ext cx="6021865" cy="636935"/>
            <a:chOff x="480535" y="4392079"/>
            <a:chExt cx="6021865" cy="636935"/>
          </a:xfrm>
        </p:grpSpPr>
        <p:sp>
          <p:nvSpPr>
            <p:cNvPr id="68" name="직사각형 67"/>
            <p:cNvSpPr/>
            <p:nvPr/>
          </p:nvSpPr>
          <p:spPr>
            <a:xfrm>
              <a:off x="969168" y="4487259"/>
              <a:ext cx="5533232" cy="514116"/>
            </a:xfrm>
            <a:prstGeom prst="rect">
              <a:avLst/>
            </a:prstGeom>
            <a:gradFill flip="none" rotWithShape="1">
              <a:gsLst>
                <a:gs pos="33000">
                  <a:schemeClr val="accent1">
                    <a:lumMod val="40000"/>
                    <a:lumOff val="6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69" name="그룹 68"/>
            <p:cNvGrpSpPr/>
            <p:nvPr/>
          </p:nvGrpSpPr>
          <p:grpSpPr>
            <a:xfrm>
              <a:off x="480535" y="4392079"/>
              <a:ext cx="674461" cy="636935"/>
              <a:chOff x="694609" y="4689148"/>
              <a:chExt cx="674461" cy="636935"/>
            </a:xfrm>
            <a:solidFill>
              <a:schemeClr val="bg1"/>
            </a:solidFill>
          </p:grpSpPr>
          <p:sp>
            <p:nvSpPr>
              <p:cNvPr id="70" name="타원 69"/>
              <p:cNvSpPr/>
              <p:nvPr/>
            </p:nvSpPr>
            <p:spPr>
              <a:xfrm>
                <a:off x="694609" y="4689148"/>
                <a:ext cx="674461" cy="636935"/>
              </a:xfrm>
              <a:prstGeom prst="ellipse">
                <a:avLst/>
              </a:prstGeom>
              <a:grpFill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질 문</a:t>
                </a:r>
                <a:endParaRPr lang="ko-KR" alt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1" name="타원 70"/>
              <p:cNvSpPr/>
              <p:nvPr/>
            </p:nvSpPr>
            <p:spPr>
              <a:xfrm>
                <a:off x="726277" y="4727413"/>
                <a:ext cx="602075" cy="56107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</p:grpSp>
      <p:sp>
        <p:nvSpPr>
          <p:cNvPr id="7" name="직사각형 6"/>
          <p:cNvSpPr/>
          <p:nvPr/>
        </p:nvSpPr>
        <p:spPr>
          <a:xfrm>
            <a:off x="571500" y="498991"/>
            <a:ext cx="5781675" cy="16125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4" name="TextBox 3"/>
          <p:cNvSpPr txBox="1"/>
          <p:nvPr/>
        </p:nvSpPr>
        <p:spPr>
          <a:xfrm>
            <a:off x="280987" y="3147913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/>
              <a:t>▶</a:t>
            </a:r>
            <a:r>
              <a:rPr lang="en-US" altLang="ko-KR" sz="1600" b="1" dirty="0" smtClean="0"/>
              <a:t> </a:t>
            </a:r>
            <a:r>
              <a:rPr lang="ko-KR" altLang="en-US" sz="1600" b="1" dirty="0" smtClean="0"/>
              <a:t>일반 취업교육만 들어도 건설업 취업이 가능해요</a:t>
            </a:r>
            <a:r>
              <a:rPr lang="en-US" altLang="ko-KR" sz="1600" b="1" dirty="0" smtClean="0"/>
              <a:t>!</a:t>
            </a:r>
            <a:endParaRPr lang="ko-KR" alt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57250" y="314325"/>
            <a:ext cx="5095875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smtClean="0">
                <a:solidFill>
                  <a:schemeClr val="bg1"/>
                </a:solidFill>
              </a:rPr>
              <a:t>외국국적동포 취업교육 제도 개편 안내</a:t>
            </a:r>
            <a:endParaRPr lang="ko-KR" altLang="en-US" b="1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" y="562318"/>
            <a:ext cx="5781675" cy="147732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250000"/>
              </a:lnSpc>
            </a:pPr>
            <a:r>
              <a:rPr lang="ko-KR" altLang="en-US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안녕하십니까</a:t>
            </a:r>
            <a:r>
              <a:rPr lang="en-US" altLang="ko-KR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, </a:t>
            </a:r>
            <a:r>
              <a:rPr lang="ko-KR" altLang="en-US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한국산업인력공단입니다</a:t>
            </a:r>
            <a:r>
              <a:rPr lang="en-US" altLang="ko-KR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.</a:t>
            </a:r>
            <a:endParaRPr lang="en-US" altLang="ko-KR" sz="1200" b="1" dirty="0">
              <a:latin typeface="휴먼명조" panose="02010504000101010101" pitchFamily="2" charset="-127"/>
              <a:ea typeface="휴먼명조" panose="02010504000101010101" pitchFamily="2" charset="-127"/>
            </a:endParaRPr>
          </a:p>
          <a:p>
            <a:pPr algn="ctr">
              <a:lnSpc>
                <a:spcPct val="250000"/>
              </a:lnSpc>
            </a:pPr>
            <a:r>
              <a:rPr lang="ko-KR" altLang="en-US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항상 동포 취업교육에 </a:t>
            </a:r>
            <a:r>
              <a:rPr lang="ko-KR" altLang="en-US" sz="1200" b="1" dirty="0" err="1" smtClean="0">
                <a:latin typeface="휴먼명조" panose="02010504000101010101" pitchFamily="2" charset="-127"/>
                <a:ea typeface="휴먼명조" panose="02010504000101010101" pitchFamily="2" charset="-127"/>
              </a:rPr>
              <a:t>관심가져주신</a:t>
            </a:r>
            <a:r>
              <a:rPr lang="ko-KR" altLang="en-US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 점 진심으로 </a:t>
            </a:r>
            <a:r>
              <a:rPr lang="ko-KR" altLang="en-US" sz="1200" b="1" dirty="0" err="1" smtClean="0">
                <a:latin typeface="휴먼명조" panose="02010504000101010101" pitchFamily="2" charset="-127"/>
                <a:ea typeface="휴먼명조" panose="02010504000101010101" pitchFamily="2" charset="-127"/>
              </a:rPr>
              <a:t>감사드리며</a:t>
            </a:r>
            <a:r>
              <a:rPr lang="en-US" altLang="ko-KR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, </a:t>
            </a:r>
          </a:p>
          <a:p>
            <a:pPr algn="ctr">
              <a:lnSpc>
                <a:spcPct val="250000"/>
              </a:lnSpc>
            </a:pPr>
            <a:r>
              <a:rPr lang="ko-KR" altLang="en-US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새롭게 개편된 </a:t>
            </a:r>
            <a:r>
              <a:rPr lang="en-US" altLang="ko-KR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‘</a:t>
            </a:r>
            <a:r>
              <a:rPr lang="ko-KR" altLang="en-US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외국국적 동포 취업교육 제도</a:t>
            </a:r>
            <a:r>
              <a:rPr lang="en-US" altLang="ko-KR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’</a:t>
            </a:r>
            <a:r>
              <a:rPr lang="ko-KR" altLang="en-US" sz="1200" b="1" dirty="0">
                <a:latin typeface="휴먼명조" panose="02010504000101010101" pitchFamily="2" charset="-127"/>
                <a:ea typeface="휴먼명조" panose="02010504000101010101" pitchFamily="2" charset="-127"/>
              </a:rPr>
              <a:t>를</a:t>
            </a:r>
            <a:r>
              <a:rPr lang="ko-KR" altLang="en-US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 아래와 같이 </a:t>
            </a:r>
            <a:r>
              <a:rPr lang="ko-KR" altLang="en-US" sz="1200" b="1" dirty="0" err="1" smtClean="0">
                <a:latin typeface="휴먼명조" panose="02010504000101010101" pitchFamily="2" charset="-127"/>
                <a:ea typeface="휴먼명조" panose="02010504000101010101" pitchFamily="2" charset="-127"/>
              </a:rPr>
              <a:t>안내드립니다</a:t>
            </a:r>
            <a:r>
              <a:rPr lang="en-US" altLang="ko-KR" sz="1200" b="1" dirty="0" smtClean="0">
                <a:latin typeface="휴먼명조" panose="02010504000101010101" pitchFamily="2" charset="-127"/>
                <a:ea typeface="휴먼명조" panose="02010504000101010101" pitchFamily="2" charset="-127"/>
              </a:rPr>
              <a:t>.</a:t>
            </a:r>
            <a:endParaRPr lang="ko-KR" altLang="en-US" sz="1200" b="1" dirty="0">
              <a:latin typeface="휴먼명조" panose="02010504000101010101" pitchFamily="2" charset="-127"/>
              <a:ea typeface="휴먼명조" panose="02010504000101010101" pitchFamily="2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66712" y="2539705"/>
            <a:ext cx="976313" cy="4332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STEP.01</a:t>
            </a:r>
            <a:endParaRPr lang="ko-KR" altLang="en-US" dirty="0"/>
          </a:p>
        </p:txBody>
      </p:sp>
      <p:cxnSp>
        <p:nvCxnSpPr>
          <p:cNvPr id="16" name="직선 연결선 15"/>
          <p:cNvCxnSpPr/>
          <p:nvPr/>
        </p:nvCxnSpPr>
        <p:spPr>
          <a:xfrm flipV="1">
            <a:off x="1416844" y="2895600"/>
            <a:ext cx="4591049" cy="1145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25374" y="2531554"/>
            <a:ext cx="4767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신</a:t>
            </a:r>
            <a:r>
              <a:rPr lang="en-US" altLang="ko-K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新</a:t>
            </a:r>
            <a:r>
              <a:rPr lang="en-US" altLang="ko-K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외국국적동포 건설업 취업등록제 이해하기</a:t>
            </a:r>
            <a:endParaRPr lang="ko-KR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76975" y="3588348"/>
            <a:ext cx="53455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 smtClean="0"/>
              <a:t>① 이제 막 입국한 동포인데 건설업에 취직하고 싶어요</a:t>
            </a:r>
            <a:r>
              <a:rPr lang="en-US" altLang="ko-KR" sz="1000" dirty="0" smtClean="0"/>
              <a:t>!</a:t>
            </a:r>
          </a:p>
          <a:p>
            <a:pPr>
              <a:lnSpc>
                <a:spcPct val="150000"/>
              </a:lnSpc>
            </a:pPr>
            <a:r>
              <a:rPr lang="ko-KR" altLang="en-US" sz="1000" dirty="0" smtClean="0"/>
              <a:t>② 일반취업교육의 유효기간이 끝난 동포인데  건설업에 취직하고 싶어요</a:t>
            </a:r>
            <a:r>
              <a:rPr lang="en-US" altLang="ko-KR" sz="1000" dirty="0" smtClean="0"/>
              <a:t>!</a:t>
            </a:r>
          </a:p>
        </p:txBody>
      </p:sp>
      <p:grpSp>
        <p:nvGrpSpPr>
          <p:cNvPr id="37" name="그룹 36"/>
          <p:cNvGrpSpPr/>
          <p:nvPr/>
        </p:nvGrpSpPr>
        <p:grpSpPr>
          <a:xfrm>
            <a:off x="1201656" y="4237972"/>
            <a:ext cx="6910787" cy="1069441"/>
            <a:chOff x="937813" y="4955204"/>
            <a:chExt cx="6910787" cy="1069441"/>
          </a:xfrm>
        </p:grpSpPr>
        <p:sp>
          <p:nvSpPr>
            <p:cNvPr id="24" name="TextBox 23"/>
            <p:cNvSpPr txBox="1"/>
            <p:nvPr/>
          </p:nvSpPr>
          <p:spPr>
            <a:xfrm>
              <a:off x="1569243" y="4955204"/>
              <a:ext cx="627935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/>
                <a:t>16</a:t>
              </a:r>
              <a:r>
                <a:rPr lang="ko-KR" altLang="en-US" sz="1000" dirty="0" smtClean="0"/>
                <a:t>시간</a:t>
              </a:r>
              <a:r>
                <a:rPr lang="en-US" altLang="ko-KR" sz="1000" dirty="0" smtClean="0"/>
                <a:t>(</a:t>
              </a:r>
              <a:r>
                <a:rPr lang="ko-KR" altLang="en-US" sz="1000" dirty="0" smtClean="0"/>
                <a:t>재입국 시 </a:t>
              </a:r>
              <a:r>
                <a:rPr lang="en-US" altLang="ko-KR" sz="1000" dirty="0" smtClean="0"/>
                <a:t>7</a:t>
              </a:r>
              <a:r>
                <a:rPr lang="ko-KR" altLang="en-US" sz="1000" dirty="0" smtClean="0"/>
                <a:t>시간</a:t>
              </a:r>
              <a:r>
                <a:rPr lang="en-US" altLang="ko-KR" sz="1000" dirty="0" smtClean="0"/>
                <a:t>) </a:t>
              </a:r>
              <a:r>
                <a:rPr lang="ko-KR" altLang="en-US" sz="1000" dirty="0" smtClean="0"/>
                <a:t>취업교육 수료하고</a:t>
              </a:r>
              <a:r>
                <a:rPr lang="en-US" altLang="ko-KR" sz="1000" dirty="0" smtClean="0"/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000" dirty="0" smtClean="0"/>
                <a:t>건설업 교육</a:t>
              </a:r>
              <a:r>
                <a:rPr lang="en-US" altLang="ko-KR" sz="1000" dirty="0" smtClean="0"/>
                <a:t>(8</a:t>
              </a:r>
              <a:r>
                <a:rPr lang="ko-KR" altLang="en-US" sz="1000" dirty="0" smtClean="0"/>
                <a:t>시간</a:t>
              </a:r>
              <a:r>
                <a:rPr lang="en-US" altLang="ko-KR" sz="1000" dirty="0" smtClean="0"/>
                <a:t>) </a:t>
              </a:r>
              <a:r>
                <a:rPr lang="ko-KR" altLang="en-US" sz="1000" dirty="0" smtClean="0"/>
                <a:t>을  추가로 수료하여 건설업 취업인정증  취득해야 했어요</a:t>
              </a:r>
              <a:r>
                <a:rPr lang="en-US" altLang="ko-KR" sz="1000" dirty="0" smtClean="0"/>
                <a:t>!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69243" y="5470647"/>
              <a:ext cx="588883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00" dirty="0" smtClean="0"/>
                <a:t>16</a:t>
              </a:r>
              <a:r>
                <a:rPr lang="ko-KR" altLang="en-US" sz="1000" dirty="0" smtClean="0"/>
                <a:t>시간</a:t>
              </a:r>
              <a:r>
                <a:rPr lang="en-US" altLang="ko-KR" sz="1000" dirty="0" smtClean="0"/>
                <a:t>(</a:t>
              </a:r>
              <a:r>
                <a:rPr lang="ko-KR" altLang="en-US" sz="1000" dirty="0" smtClean="0"/>
                <a:t>재입국 시 </a:t>
              </a:r>
              <a:r>
                <a:rPr lang="en-US" altLang="ko-KR" sz="1000" dirty="0" smtClean="0"/>
                <a:t>7</a:t>
              </a:r>
              <a:r>
                <a:rPr lang="ko-KR" altLang="en-US" sz="1000" dirty="0" smtClean="0"/>
                <a:t>시간</a:t>
              </a:r>
              <a:r>
                <a:rPr lang="en-US" altLang="ko-KR" sz="1000" dirty="0" smtClean="0"/>
                <a:t>) </a:t>
              </a:r>
              <a:r>
                <a:rPr lang="ko-KR" altLang="en-US" sz="1000" dirty="0" smtClean="0"/>
                <a:t>취업교육 접수 시 </a:t>
              </a:r>
              <a:r>
                <a:rPr lang="en-US" altLang="ko-KR" sz="1000" dirty="0" smtClean="0"/>
                <a:t>‘</a:t>
              </a:r>
              <a:r>
                <a:rPr lang="ko-KR" altLang="en-US" sz="1000" dirty="0" smtClean="0"/>
                <a:t>건설업 취업희망</a:t>
              </a:r>
              <a:r>
                <a:rPr lang="en-US" altLang="ko-KR" sz="1000" dirty="0" smtClean="0"/>
                <a:t>＇</a:t>
              </a:r>
              <a:r>
                <a:rPr lang="ko-KR" altLang="en-US" sz="1000" dirty="0" smtClean="0"/>
                <a:t>체크하고</a:t>
              </a:r>
              <a:endParaRPr lang="en-US" altLang="ko-KR" sz="1000" dirty="0" smtClean="0"/>
            </a:p>
            <a:p>
              <a:pPr>
                <a:lnSpc>
                  <a:spcPct val="150000"/>
                </a:lnSpc>
              </a:pPr>
              <a:r>
                <a:rPr lang="ko-KR" altLang="en-US" sz="1000" dirty="0" smtClean="0"/>
                <a:t>취업교육 수료와 동시에 건설업 취업인정증을 취득할 수 있어요</a:t>
              </a:r>
              <a:r>
                <a:rPr lang="en-US" altLang="ko-KR" sz="1000" dirty="0" smtClean="0"/>
                <a:t>! </a:t>
              </a:r>
            </a:p>
          </p:txBody>
        </p:sp>
        <p:cxnSp>
          <p:nvCxnSpPr>
            <p:cNvPr id="28" name="직선 연결선 27"/>
            <p:cNvCxnSpPr/>
            <p:nvPr/>
          </p:nvCxnSpPr>
          <p:spPr>
            <a:xfrm flipV="1">
              <a:off x="938212" y="5513766"/>
              <a:ext cx="5304473" cy="12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순서도: 순차적 액세스 저장소 34"/>
            <p:cNvSpPr/>
            <p:nvPr/>
          </p:nvSpPr>
          <p:spPr>
            <a:xfrm>
              <a:off x="946617" y="5092949"/>
              <a:ext cx="629911" cy="314860"/>
            </a:xfrm>
            <a:prstGeom prst="flowChartMagneticTap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900" smtClean="0"/>
                <a:t>종전</a:t>
              </a:r>
              <a:endParaRPr lang="ko-KR" altLang="en-US" sz="900" dirty="0"/>
            </a:p>
          </p:txBody>
        </p:sp>
        <p:sp>
          <p:nvSpPr>
            <p:cNvPr id="36" name="순서도: 순차적 액세스 저장소 35"/>
            <p:cNvSpPr/>
            <p:nvPr/>
          </p:nvSpPr>
          <p:spPr>
            <a:xfrm>
              <a:off x="937813" y="5694357"/>
              <a:ext cx="603322" cy="275514"/>
            </a:xfrm>
            <a:prstGeom prst="flowChartMagneticTap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900" dirty="0" smtClean="0"/>
                <a:t>변경</a:t>
              </a:r>
              <a:endParaRPr lang="ko-KR" altLang="en-US" sz="900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92943" y="5394517"/>
            <a:ext cx="636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 smtClean="0"/>
              <a:t>/ </a:t>
            </a:r>
            <a:r>
              <a:rPr lang="ko-KR" altLang="en-US" sz="800" dirty="0" smtClean="0"/>
              <a:t>참고</a:t>
            </a:r>
            <a:r>
              <a:rPr lang="en-US" altLang="ko-KR" sz="800" dirty="0" smtClean="0"/>
              <a:t> / </a:t>
            </a:r>
            <a:r>
              <a:rPr lang="ko-KR" altLang="en-US" sz="800" dirty="0" smtClean="0"/>
              <a:t>동포 건설업 취업규모가 정해져 있어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선착순으로 건설업 취업희망 신청이 가능하며</a:t>
            </a:r>
            <a:r>
              <a:rPr lang="en-US" altLang="ko-KR" sz="800" dirty="0" smtClean="0"/>
              <a:t> </a:t>
            </a:r>
            <a:r>
              <a:rPr lang="ko-KR" altLang="en-US" sz="800" dirty="0" smtClean="0"/>
              <a:t>수요에 따라 조기마감 될 수 있습니다</a:t>
            </a:r>
            <a:r>
              <a:rPr lang="en-US" altLang="ko-KR" sz="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800" dirty="0"/>
              <a:t> </a:t>
            </a:r>
            <a:r>
              <a:rPr lang="en-US" altLang="ko-KR" sz="800" dirty="0" smtClean="0"/>
              <a:t>               (</a:t>
            </a:r>
            <a:r>
              <a:rPr lang="ko-KR" altLang="en-US" sz="800" dirty="0" smtClean="0"/>
              <a:t>신청 마감 시 건설업 신청 불가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일반취업교육 접수로 진행됩니다</a:t>
            </a:r>
            <a:r>
              <a:rPr lang="en-US" altLang="ko-KR" sz="800" dirty="0" smtClean="0"/>
              <a:t>.)</a:t>
            </a:r>
            <a:endParaRPr lang="ko-KR" altLang="en-US" sz="800" dirty="0"/>
          </a:p>
        </p:txBody>
      </p:sp>
      <p:grpSp>
        <p:nvGrpSpPr>
          <p:cNvPr id="50" name="그룹 49"/>
          <p:cNvGrpSpPr/>
          <p:nvPr/>
        </p:nvGrpSpPr>
        <p:grpSpPr>
          <a:xfrm>
            <a:off x="325664" y="6660190"/>
            <a:ext cx="6021865" cy="636935"/>
            <a:chOff x="480535" y="4392079"/>
            <a:chExt cx="6021865" cy="636935"/>
          </a:xfrm>
        </p:grpSpPr>
        <p:sp>
          <p:nvSpPr>
            <p:cNvPr id="51" name="직사각형 50"/>
            <p:cNvSpPr/>
            <p:nvPr/>
          </p:nvSpPr>
          <p:spPr>
            <a:xfrm>
              <a:off x="969168" y="4487259"/>
              <a:ext cx="5533232" cy="514116"/>
            </a:xfrm>
            <a:prstGeom prst="rect">
              <a:avLst/>
            </a:prstGeom>
            <a:gradFill flip="none" rotWithShape="1">
              <a:gsLst>
                <a:gs pos="33000">
                  <a:schemeClr val="accent1">
                    <a:lumMod val="40000"/>
                    <a:lumOff val="6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52" name="그룹 51"/>
            <p:cNvGrpSpPr/>
            <p:nvPr/>
          </p:nvGrpSpPr>
          <p:grpSpPr>
            <a:xfrm>
              <a:off x="480535" y="4392079"/>
              <a:ext cx="674461" cy="636935"/>
              <a:chOff x="694609" y="4689148"/>
              <a:chExt cx="674461" cy="636935"/>
            </a:xfrm>
            <a:solidFill>
              <a:schemeClr val="bg1"/>
            </a:solidFill>
          </p:grpSpPr>
          <p:sp>
            <p:nvSpPr>
              <p:cNvPr id="53" name="타원 52"/>
              <p:cNvSpPr/>
              <p:nvPr/>
            </p:nvSpPr>
            <p:spPr>
              <a:xfrm>
                <a:off x="694609" y="4689148"/>
                <a:ext cx="674461" cy="636935"/>
              </a:xfrm>
              <a:prstGeom prst="ellipse">
                <a:avLst/>
              </a:prstGeom>
              <a:grpFill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질 문</a:t>
                </a:r>
                <a:endParaRPr lang="ko-KR" alt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4" name="타원 53"/>
              <p:cNvSpPr/>
              <p:nvPr/>
            </p:nvSpPr>
            <p:spPr>
              <a:xfrm>
                <a:off x="726277" y="4727413"/>
                <a:ext cx="602075" cy="56107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/>
              </a:p>
            </p:txBody>
          </p:sp>
        </p:grpSp>
      </p:grpSp>
      <p:sp>
        <p:nvSpPr>
          <p:cNvPr id="55" name="TextBox 54"/>
          <p:cNvSpPr txBox="1"/>
          <p:nvPr/>
        </p:nvSpPr>
        <p:spPr>
          <a:xfrm>
            <a:off x="347662" y="6192249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/>
              <a:t>▶ 건설업 취업인정증만 필요할 때도 교육을 듣지 않아요</a:t>
            </a:r>
            <a:r>
              <a:rPr lang="en-US" altLang="ko-KR" sz="1600" b="1" dirty="0" smtClean="0"/>
              <a:t>!</a:t>
            </a:r>
            <a:endParaRPr lang="ko-KR" altLang="en-US" sz="1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922973" y="6710185"/>
            <a:ext cx="66028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 smtClean="0"/>
              <a:t> ① 제조업 등 다른 업종에서 일하다가 건설업에 새롭게 취직하고 싶어요</a:t>
            </a:r>
            <a:r>
              <a:rPr lang="en-US" altLang="ko-KR" sz="1000" dirty="0" smtClean="0"/>
              <a:t>!</a:t>
            </a:r>
          </a:p>
          <a:p>
            <a:pPr>
              <a:lnSpc>
                <a:spcPct val="150000"/>
              </a:lnSpc>
            </a:pPr>
            <a:r>
              <a:rPr lang="ko-KR" altLang="en-US" sz="1000" dirty="0" smtClean="0"/>
              <a:t> ② 일반교육 유효기간은 남았는데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건설업 취업인정증 유효기간이 만료되어 새롭게 취득하고 싶어요</a:t>
            </a:r>
            <a:r>
              <a:rPr lang="en-US" altLang="ko-KR" sz="1000" dirty="0" smtClean="0"/>
              <a:t>!</a:t>
            </a:r>
          </a:p>
        </p:txBody>
      </p:sp>
      <p:grpSp>
        <p:nvGrpSpPr>
          <p:cNvPr id="60" name="그룹 59"/>
          <p:cNvGrpSpPr/>
          <p:nvPr/>
        </p:nvGrpSpPr>
        <p:grpSpPr>
          <a:xfrm>
            <a:off x="1181100" y="7425183"/>
            <a:ext cx="6910388" cy="900367"/>
            <a:chOff x="938212" y="5069504"/>
            <a:chExt cx="6910388" cy="900367"/>
          </a:xfrm>
        </p:grpSpPr>
        <p:sp>
          <p:nvSpPr>
            <p:cNvPr id="61" name="TextBox 60"/>
            <p:cNvSpPr txBox="1"/>
            <p:nvPr/>
          </p:nvSpPr>
          <p:spPr>
            <a:xfrm>
              <a:off x="1569243" y="5069504"/>
              <a:ext cx="627935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000" dirty="0" smtClean="0"/>
                <a:t>건설업 교육</a:t>
              </a:r>
              <a:r>
                <a:rPr lang="en-US" altLang="ko-KR" sz="1000" dirty="0" smtClean="0"/>
                <a:t>(8</a:t>
              </a:r>
              <a:r>
                <a:rPr lang="ko-KR" altLang="en-US" sz="1000" dirty="0" smtClean="0"/>
                <a:t>시간</a:t>
              </a:r>
              <a:r>
                <a:rPr lang="en-US" altLang="ko-KR" sz="1000" dirty="0" smtClean="0"/>
                <a:t>)</a:t>
              </a:r>
              <a:r>
                <a:rPr lang="ko-KR" altLang="en-US" sz="1000" dirty="0" smtClean="0"/>
                <a:t>을 수료하여 건설업 취업인정증을 취득해야 했어요</a:t>
              </a:r>
              <a:r>
                <a:rPr lang="en-US" altLang="ko-KR" sz="1000" dirty="0" smtClean="0"/>
                <a:t>!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569243" y="5617022"/>
              <a:ext cx="5888832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000" dirty="0" smtClean="0"/>
                <a:t>별도의 교육 없이  </a:t>
              </a:r>
              <a:r>
                <a:rPr lang="en-US" altLang="ko-KR" sz="1000" dirty="0" smtClean="0"/>
                <a:t>‘</a:t>
              </a:r>
              <a:r>
                <a:rPr lang="ko-KR" altLang="en-US" sz="1000" dirty="0" smtClean="0"/>
                <a:t>추가접수</a:t>
              </a:r>
              <a:r>
                <a:rPr lang="en-US" altLang="ko-KR" sz="1000" dirty="0" smtClean="0"/>
                <a:t>‘ </a:t>
              </a:r>
              <a:r>
                <a:rPr lang="ko-KR" altLang="en-US" sz="1000" dirty="0" smtClean="0"/>
                <a:t>메뉴로 건설업 취업인정증을 신청</a:t>
              </a:r>
              <a:r>
                <a:rPr lang="en-US" altLang="ko-KR" sz="1000" dirty="0" smtClean="0"/>
                <a:t>,</a:t>
              </a:r>
              <a:r>
                <a:rPr lang="ko-KR" altLang="en-US" sz="1000" dirty="0" smtClean="0"/>
                <a:t>취득할 수 있어요</a:t>
              </a:r>
              <a:r>
                <a:rPr lang="en-US" altLang="ko-KR" sz="1000" dirty="0" smtClean="0"/>
                <a:t>!</a:t>
              </a:r>
            </a:p>
          </p:txBody>
        </p:sp>
        <p:cxnSp>
          <p:nvCxnSpPr>
            <p:cNvPr id="63" name="직선 연결선 62"/>
            <p:cNvCxnSpPr/>
            <p:nvPr/>
          </p:nvCxnSpPr>
          <p:spPr>
            <a:xfrm flipV="1">
              <a:off x="938212" y="5513766"/>
              <a:ext cx="5304473" cy="12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순서도: 순차적 액세스 저장소 63"/>
            <p:cNvSpPr/>
            <p:nvPr/>
          </p:nvSpPr>
          <p:spPr>
            <a:xfrm>
              <a:off x="946620" y="5075978"/>
              <a:ext cx="615469" cy="331831"/>
            </a:xfrm>
            <a:prstGeom prst="flowChartMagneticTap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900" dirty="0" smtClean="0"/>
                <a:t>종전</a:t>
              </a:r>
              <a:endParaRPr lang="ko-KR" altLang="en-US" sz="900" dirty="0"/>
            </a:p>
          </p:txBody>
        </p:sp>
        <p:sp>
          <p:nvSpPr>
            <p:cNvPr id="65" name="순서도: 순차적 액세스 저장소 64"/>
            <p:cNvSpPr/>
            <p:nvPr/>
          </p:nvSpPr>
          <p:spPr>
            <a:xfrm>
              <a:off x="949383" y="5638040"/>
              <a:ext cx="613377" cy="331831"/>
            </a:xfrm>
            <a:prstGeom prst="flowChartMagneticTap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900" dirty="0" smtClean="0"/>
                <a:t>변경</a:t>
              </a:r>
              <a:endParaRPr lang="ko-KR" altLang="en-US" sz="900" dirty="0"/>
            </a:p>
          </p:txBody>
        </p:sp>
      </p:grpSp>
      <p:sp>
        <p:nvSpPr>
          <p:cNvPr id="72" name="직사각형 71"/>
          <p:cNvSpPr/>
          <p:nvPr/>
        </p:nvSpPr>
        <p:spPr>
          <a:xfrm>
            <a:off x="57330" y="72570"/>
            <a:ext cx="6734629" cy="9753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314788" y="4415398"/>
            <a:ext cx="674461" cy="636935"/>
            <a:chOff x="314788" y="4415398"/>
            <a:chExt cx="674461" cy="636935"/>
          </a:xfrm>
        </p:grpSpPr>
        <p:sp>
          <p:nvSpPr>
            <p:cNvPr id="41" name="타원 40"/>
            <p:cNvSpPr/>
            <p:nvPr/>
          </p:nvSpPr>
          <p:spPr>
            <a:xfrm>
              <a:off x="314788" y="4415398"/>
              <a:ext cx="674461" cy="63693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답 변</a:t>
              </a:r>
              <a:endParaRPr lang="ko-KR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타원 7"/>
            <p:cNvSpPr/>
            <p:nvPr/>
          </p:nvSpPr>
          <p:spPr>
            <a:xfrm>
              <a:off x="345440" y="4438005"/>
              <a:ext cx="615700" cy="588769"/>
            </a:xfrm>
            <a:prstGeom prst="ellips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314788" y="7544361"/>
            <a:ext cx="674461" cy="636935"/>
            <a:chOff x="314788" y="4415398"/>
            <a:chExt cx="674461" cy="636935"/>
          </a:xfrm>
        </p:grpSpPr>
        <p:sp>
          <p:nvSpPr>
            <p:cNvPr id="45" name="타원 44"/>
            <p:cNvSpPr/>
            <p:nvPr/>
          </p:nvSpPr>
          <p:spPr>
            <a:xfrm>
              <a:off x="314788" y="4415398"/>
              <a:ext cx="674461" cy="63693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답 변</a:t>
              </a:r>
              <a:endParaRPr lang="ko-KR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" name="타원 45"/>
            <p:cNvSpPr/>
            <p:nvPr/>
          </p:nvSpPr>
          <p:spPr>
            <a:xfrm>
              <a:off x="345440" y="4438005"/>
              <a:ext cx="615700" cy="588769"/>
            </a:xfrm>
            <a:prstGeom prst="ellips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985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559704" y="4922569"/>
            <a:ext cx="6039215" cy="646331"/>
            <a:chOff x="574945" y="5191966"/>
            <a:chExt cx="6039215" cy="646331"/>
          </a:xfrm>
        </p:grpSpPr>
        <p:sp>
          <p:nvSpPr>
            <p:cNvPr id="13" name="모서리가 둥근 직사각형 12"/>
            <p:cNvSpPr/>
            <p:nvPr/>
          </p:nvSpPr>
          <p:spPr>
            <a:xfrm>
              <a:off x="598892" y="5257145"/>
              <a:ext cx="5855248" cy="58115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77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4945" y="5191966"/>
              <a:ext cx="60392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 dirty="0" smtClean="0"/>
                <a:t>/ </a:t>
              </a:r>
              <a:r>
                <a:rPr lang="ko-KR" altLang="en-US" sz="800" dirty="0" smtClean="0"/>
                <a:t>참고</a:t>
              </a:r>
              <a:r>
                <a:rPr lang="en-US" altLang="ko-KR" sz="800" dirty="0" smtClean="0"/>
                <a:t> /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800" dirty="0" smtClean="0"/>
                <a:t>1. </a:t>
              </a:r>
              <a:r>
                <a:rPr lang="ko-KR" altLang="en-US" sz="800" dirty="0" smtClean="0"/>
                <a:t>건설업에서 근무를 희망하는 경우</a:t>
              </a:r>
              <a:r>
                <a:rPr lang="en-US" altLang="ko-KR" sz="800" dirty="0" smtClean="0"/>
                <a:t>, </a:t>
              </a:r>
              <a:r>
                <a:rPr lang="ko-KR" altLang="en-US" sz="800" dirty="0" smtClean="0"/>
                <a:t>취업인정증 카드발급비용이 합산되어 건설업 희망을 하지 않은 경우와 수수료가 상이합니다</a:t>
              </a:r>
              <a:r>
                <a:rPr lang="en-US" altLang="ko-KR" sz="800" dirty="0" smtClean="0"/>
                <a:t>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800" dirty="0" smtClean="0"/>
                <a:t>2. </a:t>
              </a:r>
              <a:r>
                <a:rPr lang="ko-KR" altLang="en-US" sz="800" dirty="0" smtClean="0"/>
                <a:t>일반 취업교육과 건설업 취업인정증을 함께 신청했을 경우</a:t>
              </a:r>
              <a:r>
                <a:rPr lang="en-US" altLang="ko-KR" sz="800" dirty="0" smtClean="0"/>
                <a:t>, </a:t>
              </a:r>
              <a:r>
                <a:rPr lang="ko-KR" altLang="en-US" sz="800" dirty="0" smtClean="0"/>
                <a:t>취업인정증 발급비만 단독으로 환불할 수 없습니다</a:t>
              </a:r>
              <a:r>
                <a:rPr lang="en-US" altLang="ko-KR" sz="800" dirty="0" smtClean="0"/>
                <a:t>.</a:t>
              </a:r>
              <a:endParaRPr lang="ko-KR" altLang="en-US" sz="800" dirty="0"/>
            </a:p>
          </p:txBody>
        </p:sp>
      </p:grpSp>
      <p:sp>
        <p:nvSpPr>
          <p:cNvPr id="2" name="직사각형 1"/>
          <p:cNvSpPr/>
          <p:nvPr/>
        </p:nvSpPr>
        <p:spPr>
          <a:xfrm>
            <a:off x="341312" y="342605"/>
            <a:ext cx="976313" cy="4332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STEP.02</a:t>
            </a:r>
            <a:endParaRPr lang="ko-KR" altLang="en-US" dirty="0"/>
          </a:p>
        </p:txBody>
      </p:sp>
      <p:cxnSp>
        <p:nvCxnSpPr>
          <p:cNvPr id="3" name="직선 연결선 2"/>
          <p:cNvCxnSpPr/>
          <p:nvPr/>
        </p:nvCxnSpPr>
        <p:spPr>
          <a:xfrm flipV="1">
            <a:off x="1391444" y="698500"/>
            <a:ext cx="4591049" cy="1145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99975" y="334454"/>
            <a:ext cx="381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신</a:t>
            </a:r>
            <a:r>
              <a:rPr lang="en-US" altLang="ko-K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新</a:t>
            </a:r>
            <a:r>
              <a:rPr lang="en-US" altLang="ko-K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o-KR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외국국적동포 취업교육 접수하기</a:t>
            </a:r>
            <a:endParaRPr lang="ko-KR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7330" y="72570"/>
            <a:ext cx="6734629" cy="9753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41312" y="891991"/>
            <a:ext cx="6516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▶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일반 취업교육과 건설업 취업인정증을 신청하고 싶어요</a:t>
            </a:r>
            <a:r>
              <a:rPr lang="en-US" altLang="ko-KR" sz="1400" b="1" dirty="0" smtClean="0"/>
              <a:t>!(‘</a:t>
            </a:r>
            <a:r>
              <a:rPr lang="ko-KR" altLang="en-US" sz="1400" b="1" dirty="0" smtClean="0"/>
              <a:t>신규발급</a:t>
            </a:r>
            <a:r>
              <a:rPr lang="en-US" altLang="ko-KR" sz="1400" b="1" dirty="0" smtClean="0"/>
              <a:t>’</a:t>
            </a:r>
            <a:r>
              <a:rPr lang="ko-KR" altLang="en-US" sz="1400" b="1" dirty="0" smtClean="0"/>
              <a:t>대상자</a:t>
            </a:r>
            <a:r>
              <a:rPr lang="en-US" altLang="ko-KR" sz="1400" b="1" dirty="0" smtClean="0"/>
              <a:t>)</a:t>
            </a:r>
            <a:endParaRPr lang="ko-KR" altLang="en-US" sz="1400" b="1" dirty="0"/>
          </a:p>
        </p:txBody>
      </p:sp>
      <p:graphicFrame>
        <p:nvGraphicFramePr>
          <p:cNvPr id="14" name="다이어그램 13"/>
          <p:cNvGraphicFramePr/>
          <p:nvPr>
            <p:extLst>
              <p:ext uri="{D42A27DB-BD31-4B8C-83A1-F6EECF244321}">
                <p14:modId xmlns:p14="http://schemas.microsoft.com/office/powerpoint/2010/main" val="1496098484"/>
              </p:ext>
            </p:extLst>
          </p:nvPr>
        </p:nvGraphicFramePr>
        <p:xfrm>
          <a:off x="324591" y="1827686"/>
          <a:ext cx="5960768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그룹 7"/>
          <p:cNvGrpSpPr/>
          <p:nvPr/>
        </p:nvGrpSpPr>
        <p:grpSpPr>
          <a:xfrm>
            <a:off x="1321994" y="1254954"/>
            <a:ext cx="3927188" cy="440543"/>
            <a:chOff x="1321994" y="1392114"/>
            <a:chExt cx="3927188" cy="440543"/>
          </a:xfrm>
        </p:grpSpPr>
        <p:sp>
          <p:nvSpPr>
            <p:cNvPr id="6" name="양쪽 모서리가 둥근 사각형 5"/>
            <p:cNvSpPr/>
            <p:nvPr/>
          </p:nvSpPr>
          <p:spPr>
            <a:xfrm>
              <a:off x="1321994" y="1392114"/>
              <a:ext cx="1895766" cy="440543"/>
            </a:xfrm>
            <a:prstGeom prst="round2SameRect">
              <a:avLst/>
            </a:prstGeom>
            <a:gradFill flip="none" rotWithShape="1">
              <a:gsLst>
                <a:gs pos="0">
                  <a:schemeClr val="accent6">
                    <a:lumMod val="40000"/>
                    <a:lumOff val="60000"/>
                  </a:schemeClr>
                </a:gs>
                <a:gs pos="50000">
                  <a:schemeClr val="accent6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253917"/>
                  </a:solidFill>
                </a:rPr>
                <a:t>제조업</a:t>
              </a:r>
              <a:r>
                <a:rPr lang="en-US" altLang="ko-KR" sz="1000" dirty="0" smtClean="0">
                  <a:solidFill>
                    <a:srgbClr val="253917"/>
                  </a:solidFill>
                </a:rPr>
                <a:t>,</a:t>
              </a:r>
              <a:r>
                <a:rPr lang="ko-KR" altLang="en-US" sz="1000" dirty="0" smtClean="0">
                  <a:solidFill>
                    <a:srgbClr val="253917"/>
                  </a:solidFill>
                </a:rPr>
                <a:t>농축산업</a:t>
              </a:r>
              <a:r>
                <a:rPr lang="en-US" altLang="ko-KR" sz="1000" dirty="0" smtClean="0">
                  <a:solidFill>
                    <a:srgbClr val="253917"/>
                  </a:solidFill>
                </a:rPr>
                <a:t>,</a:t>
              </a:r>
              <a:r>
                <a:rPr lang="ko-KR" altLang="en-US" sz="1000" dirty="0" smtClean="0">
                  <a:solidFill>
                    <a:srgbClr val="253917"/>
                  </a:solidFill>
                </a:rPr>
                <a:t>어업</a:t>
              </a:r>
              <a:r>
                <a:rPr lang="en-US" altLang="ko-KR" sz="1000" dirty="0" smtClean="0">
                  <a:solidFill>
                    <a:srgbClr val="253917"/>
                  </a:solidFill>
                </a:rPr>
                <a:t>,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253917"/>
                  </a:solidFill>
                </a:rPr>
                <a:t>서비스업에서 일하고 싶어요</a:t>
              </a:r>
              <a:r>
                <a:rPr lang="en-US" altLang="ko-KR" sz="1000" dirty="0" smtClean="0">
                  <a:solidFill>
                    <a:srgbClr val="253917"/>
                  </a:solidFill>
                </a:rPr>
                <a:t>!</a:t>
              </a:r>
              <a:endParaRPr lang="ko-KR" altLang="en-US" sz="1000" dirty="0">
                <a:solidFill>
                  <a:srgbClr val="253917"/>
                </a:solidFill>
              </a:endParaRPr>
            </a:p>
          </p:txBody>
        </p:sp>
        <p:sp>
          <p:nvSpPr>
            <p:cNvPr id="9" name="양쪽 모서리가 둥근 사각형 8"/>
            <p:cNvSpPr/>
            <p:nvPr/>
          </p:nvSpPr>
          <p:spPr>
            <a:xfrm>
              <a:off x="3448735" y="1392114"/>
              <a:ext cx="1800447" cy="440543"/>
            </a:xfrm>
            <a:prstGeom prst="round2SameRect">
              <a:avLst/>
            </a:prstGeom>
            <a:gradFill flip="none" rotWithShape="1">
              <a:gsLst>
                <a:gs pos="0">
                  <a:schemeClr val="accent6">
                    <a:lumMod val="40000"/>
                    <a:lumOff val="60000"/>
                  </a:schemeClr>
                </a:gs>
                <a:gs pos="50000">
                  <a:schemeClr val="accent6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000" dirty="0" smtClean="0">
                  <a:solidFill>
                    <a:srgbClr val="253917"/>
                  </a:solidFill>
                </a:rPr>
                <a:t>건설업에서 일하고 싶어요</a:t>
              </a:r>
              <a:r>
                <a:rPr lang="en-US" altLang="ko-KR" sz="1000" dirty="0" smtClean="0">
                  <a:solidFill>
                    <a:srgbClr val="253917"/>
                  </a:solidFill>
                </a:rPr>
                <a:t>!</a:t>
              </a:r>
              <a:endParaRPr lang="ko-KR" altLang="en-US" sz="1000" dirty="0">
                <a:solidFill>
                  <a:srgbClr val="253917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41312" y="5669658"/>
            <a:ext cx="525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▶ 건설업 취업인정증만 발급하고 싶어요</a:t>
            </a:r>
            <a:r>
              <a:rPr lang="en-US" altLang="ko-KR" sz="1400" b="1" dirty="0" smtClean="0"/>
              <a:t>!(‘</a:t>
            </a:r>
            <a:r>
              <a:rPr lang="ko-KR" altLang="en-US" sz="1400" b="1" dirty="0" smtClean="0"/>
              <a:t>추가발급</a:t>
            </a:r>
            <a:r>
              <a:rPr lang="en-US" altLang="ko-KR" sz="1400" b="1" dirty="0" smtClean="0"/>
              <a:t>’</a:t>
            </a:r>
            <a:r>
              <a:rPr lang="ko-KR" altLang="en-US" sz="1400" b="1" dirty="0" smtClean="0"/>
              <a:t> 대상자</a:t>
            </a:r>
            <a:r>
              <a:rPr lang="en-US" altLang="ko-KR" sz="1400" b="1" dirty="0" smtClean="0"/>
              <a:t>)</a:t>
            </a:r>
            <a:endParaRPr lang="ko-KR" altLang="en-US" sz="1400" b="1" dirty="0"/>
          </a:p>
        </p:txBody>
      </p:sp>
      <p:graphicFrame>
        <p:nvGraphicFramePr>
          <p:cNvPr id="16" name="다이어그램 15"/>
          <p:cNvGraphicFramePr/>
          <p:nvPr>
            <p:extLst>
              <p:ext uri="{D42A27DB-BD31-4B8C-83A1-F6EECF244321}">
                <p14:modId xmlns:p14="http://schemas.microsoft.com/office/powerpoint/2010/main" val="2029371022"/>
              </p:ext>
            </p:extLst>
          </p:nvPr>
        </p:nvGraphicFramePr>
        <p:xfrm>
          <a:off x="1190840" y="6088380"/>
          <a:ext cx="4278215" cy="2758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7" name="그룹 16"/>
          <p:cNvGrpSpPr/>
          <p:nvPr/>
        </p:nvGrpSpPr>
        <p:grpSpPr>
          <a:xfrm>
            <a:off x="559704" y="9004004"/>
            <a:ext cx="6039215" cy="484525"/>
            <a:chOff x="574944" y="5244334"/>
            <a:chExt cx="6039215" cy="484525"/>
          </a:xfrm>
        </p:grpSpPr>
        <p:sp>
          <p:nvSpPr>
            <p:cNvPr id="18" name="모서리가 둥근 직사각형 17"/>
            <p:cNvSpPr/>
            <p:nvPr/>
          </p:nvSpPr>
          <p:spPr>
            <a:xfrm>
              <a:off x="598892" y="5257146"/>
              <a:ext cx="5855248" cy="47171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77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4944" y="5244334"/>
              <a:ext cx="60392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800" dirty="0" smtClean="0"/>
                <a:t>/ </a:t>
              </a:r>
              <a:r>
                <a:rPr lang="ko-KR" altLang="en-US" sz="800" dirty="0" smtClean="0"/>
                <a:t>참고</a:t>
              </a:r>
              <a:r>
                <a:rPr lang="en-US" altLang="ko-KR" sz="800" dirty="0" smtClean="0"/>
                <a:t> / 1. </a:t>
              </a:r>
              <a:r>
                <a:rPr lang="ko-KR" altLang="en-US" sz="800" dirty="0" smtClean="0"/>
                <a:t>건설업 취업인정증 신청 환불은 접수기간 중에만 가능합니다</a:t>
              </a:r>
              <a:r>
                <a:rPr lang="en-US" altLang="ko-KR" sz="800" dirty="0" smtClean="0"/>
                <a:t>.</a:t>
              </a:r>
              <a:r>
                <a:rPr lang="ko-KR" altLang="en-US" sz="800" dirty="0" smtClean="0"/>
                <a:t> </a:t>
              </a:r>
              <a:endParaRPr lang="en-US" altLang="ko-KR" sz="800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800" dirty="0"/>
                <a:t> </a:t>
              </a:r>
              <a:r>
                <a:rPr lang="en-US" altLang="ko-KR" sz="800" dirty="0" smtClean="0"/>
                <a:t>               2. </a:t>
              </a:r>
              <a:r>
                <a:rPr lang="ko-KR" altLang="en-US" sz="800" dirty="0" smtClean="0"/>
                <a:t>희망 수령일 내방 시에는 </a:t>
              </a:r>
              <a:r>
                <a:rPr lang="en-US" altLang="ko-KR" sz="800" dirty="0" smtClean="0"/>
                <a:t>‘</a:t>
              </a:r>
              <a:r>
                <a:rPr lang="ko-KR" altLang="en-US" sz="800" dirty="0" smtClean="0"/>
                <a:t>발급신청서</a:t>
              </a:r>
              <a:r>
                <a:rPr lang="en-US" altLang="ko-KR" sz="800" dirty="0" smtClean="0"/>
                <a:t>＇</a:t>
              </a:r>
              <a:r>
                <a:rPr lang="ko-KR" altLang="en-US" sz="800" dirty="0" smtClean="0"/>
                <a:t>에 기재된 준비물을 반드시 지참하여야 합니다</a:t>
              </a:r>
              <a:r>
                <a:rPr lang="en-US" altLang="ko-KR" sz="800" dirty="0" smtClean="0"/>
                <a:t>.(</a:t>
              </a:r>
              <a:r>
                <a:rPr lang="ko-KR" altLang="en-US" sz="800" dirty="0" smtClean="0"/>
                <a:t>미지참시 발급불가</a:t>
              </a:r>
              <a:r>
                <a:rPr lang="en-US" altLang="ko-KR" sz="800" dirty="0" smtClean="0"/>
                <a:t>, </a:t>
              </a:r>
              <a:r>
                <a:rPr lang="ko-KR" altLang="en-US" sz="800" dirty="0" smtClean="0"/>
                <a:t>본인 귀책</a:t>
              </a:r>
              <a:r>
                <a:rPr lang="en-US" altLang="ko-KR" sz="800" dirty="0" smtClean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90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950" y="72570"/>
            <a:ext cx="6734629" cy="9753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341312" y="342605"/>
            <a:ext cx="976313" cy="4332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STEP.03</a:t>
            </a:r>
            <a:endParaRPr lang="ko-KR" altLang="en-US" dirty="0"/>
          </a:p>
        </p:txBody>
      </p:sp>
      <p:cxnSp>
        <p:nvCxnSpPr>
          <p:cNvPr id="4" name="직선 연결선 3"/>
          <p:cNvCxnSpPr/>
          <p:nvPr/>
        </p:nvCxnSpPr>
        <p:spPr>
          <a:xfrm flipV="1">
            <a:off x="1391444" y="698500"/>
            <a:ext cx="4591049" cy="1145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99975" y="334454"/>
            <a:ext cx="381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기타 안내사항</a:t>
            </a:r>
            <a:endParaRPr lang="ko-KR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420276" y="1009720"/>
            <a:ext cx="6039215" cy="811984"/>
            <a:chOff x="574945" y="5280005"/>
            <a:chExt cx="6039215" cy="811984"/>
          </a:xfrm>
        </p:grpSpPr>
        <p:sp>
          <p:nvSpPr>
            <p:cNvPr id="7" name="모서리가 둥근 직사각형 6"/>
            <p:cNvSpPr/>
            <p:nvPr/>
          </p:nvSpPr>
          <p:spPr>
            <a:xfrm>
              <a:off x="598892" y="5280005"/>
              <a:ext cx="5855248" cy="81198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77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4945" y="5284299"/>
              <a:ext cx="6039215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000" dirty="0" smtClean="0"/>
                <a:t>신</a:t>
              </a:r>
              <a:r>
                <a:rPr lang="en-US" altLang="ko-KR" sz="1000" dirty="0" smtClean="0"/>
                <a:t>(</a:t>
              </a:r>
              <a:r>
                <a:rPr lang="ko-KR" altLang="en-US" sz="1000" dirty="0" smtClean="0"/>
                <a:t>新</a:t>
              </a:r>
              <a:r>
                <a:rPr lang="en-US" altLang="ko-KR" sz="1000" dirty="0" smtClean="0"/>
                <a:t>) </a:t>
              </a:r>
              <a:r>
                <a:rPr lang="ko-KR" altLang="en-US" sz="1000" dirty="0" smtClean="0"/>
                <a:t>동포 취업교육 제도는 </a:t>
              </a:r>
              <a:r>
                <a:rPr lang="en-US" altLang="ko-KR" sz="1000" dirty="0" smtClean="0"/>
                <a:t>2020</a:t>
              </a:r>
              <a:r>
                <a:rPr lang="ko-KR" altLang="en-US" sz="1000" dirty="0" smtClean="0"/>
                <a:t>년도 </a:t>
              </a:r>
              <a:r>
                <a:rPr lang="en-US" altLang="ko-KR" sz="1000" dirty="0" smtClean="0"/>
                <a:t>1</a:t>
              </a:r>
              <a:r>
                <a:rPr lang="ko-KR" altLang="en-US" sz="1000" dirty="0" smtClean="0"/>
                <a:t>월부터 실시될 예정이며</a:t>
              </a:r>
              <a:r>
                <a:rPr lang="en-US" altLang="ko-KR" sz="1000" dirty="0" smtClean="0"/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000" dirty="0" smtClean="0"/>
                <a:t>위에서 안내된 사항은 제도개편</a:t>
              </a:r>
              <a:r>
                <a:rPr lang="en-US" altLang="ko-KR" sz="1000" dirty="0" smtClean="0"/>
                <a:t>(</a:t>
              </a:r>
              <a:r>
                <a:rPr lang="ko-KR" altLang="en-US" sz="1000" dirty="0" smtClean="0"/>
                <a:t>예정</a:t>
              </a:r>
              <a:r>
                <a:rPr lang="en-US" altLang="ko-KR" sz="1000" dirty="0" smtClean="0"/>
                <a:t>)</a:t>
              </a:r>
              <a:r>
                <a:rPr lang="ko-KR" altLang="en-US" sz="1000" dirty="0" smtClean="0"/>
                <a:t>인 사항으로</a:t>
              </a:r>
              <a:r>
                <a:rPr lang="en-US" altLang="ko-KR" sz="1000" dirty="0" smtClean="0"/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000" dirty="0" smtClean="0"/>
                <a:t>위 내용에 추가</a:t>
              </a:r>
              <a:r>
                <a:rPr lang="en-US" altLang="ko-KR" sz="1000" dirty="0" smtClean="0"/>
                <a:t>, </a:t>
              </a:r>
              <a:r>
                <a:rPr lang="ko-KR" altLang="en-US" sz="1000" dirty="0" smtClean="0"/>
                <a:t>수정 안내될 사항은 </a:t>
              </a:r>
              <a:r>
                <a:rPr lang="en-US" altLang="ko-KR" sz="1000" dirty="0" smtClean="0"/>
                <a:t>2019.12.</a:t>
              </a:r>
              <a:r>
                <a:rPr lang="ko-KR" altLang="en-US" sz="1000" dirty="0" smtClean="0"/>
                <a:t>중으로 추가공지 하도록 하겠습니다</a:t>
              </a:r>
              <a:r>
                <a:rPr lang="en-US" altLang="ko-KR" sz="1000" dirty="0" smtClean="0"/>
                <a:t>.</a:t>
              </a:r>
              <a:endParaRPr lang="en-US" altLang="ko-KR" sz="10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582633" y="2037013"/>
            <a:ext cx="1668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 panose="02010504000101010101" pitchFamily="2" charset="-127"/>
                <a:ea typeface="휴먼명조" panose="02010504000101010101" pitchFamily="2" charset="-127"/>
              </a:rPr>
              <a:t>감사합니다</a:t>
            </a: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명조" panose="02010504000101010101" pitchFamily="2" charset="-127"/>
                <a:ea typeface="휴먼명조" panose="02010504000101010101" pitchFamily="2" charset="-127"/>
              </a:rPr>
              <a:t>.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명조" panose="02010504000101010101" pitchFamily="2" charset="-127"/>
              <a:ea typeface="휴먼명조" panose="02010504000101010101" pitchFamily="2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917" y="2937058"/>
            <a:ext cx="2206554" cy="46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5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531</Words>
  <Application>Microsoft Office PowerPoint</Application>
  <PresentationFormat>A4 용지(210x297mm)</PresentationFormat>
  <Paragraphs>72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맑은 고딕</vt:lpstr>
      <vt:lpstr>휴먼명조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박아람</dc:creator>
  <cp:lastModifiedBy>박아람</cp:lastModifiedBy>
  <cp:revision>24</cp:revision>
  <cp:lastPrinted>2019-10-28T02:04:35Z</cp:lastPrinted>
  <dcterms:created xsi:type="dcterms:W3CDTF">2019-10-25T08:10:34Z</dcterms:created>
  <dcterms:modified xsi:type="dcterms:W3CDTF">2019-10-29T04:18:08Z</dcterms:modified>
</cp:coreProperties>
</file>