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6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6D1-4903-4333-80A6-4DD7BE602658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5E8E-E838-4EAF-848F-9BAAF43255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136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6D1-4903-4333-80A6-4DD7BE602658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5E8E-E838-4EAF-848F-9BAAF43255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558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6D1-4903-4333-80A6-4DD7BE602658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5E8E-E838-4EAF-848F-9BAAF43255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660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6D1-4903-4333-80A6-4DD7BE602658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5E8E-E838-4EAF-848F-9BAAF43255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81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6D1-4903-4333-80A6-4DD7BE602658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5E8E-E838-4EAF-848F-9BAAF43255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398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6D1-4903-4333-80A6-4DD7BE602658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5E8E-E838-4EAF-848F-9BAAF43255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590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6D1-4903-4333-80A6-4DD7BE602658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5E8E-E838-4EAF-848F-9BAAF43255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682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6D1-4903-4333-80A6-4DD7BE602658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5E8E-E838-4EAF-848F-9BAAF43255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865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6D1-4903-4333-80A6-4DD7BE602658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5E8E-E838-4EAF-848F-9BAAF43255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684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6D1-4903-4333-80A6-4DD7BE602658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5E8E-E838-4EAF-848F-9BAAF43255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478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56D1-4903-4333-80A6-4DD7BE602658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5E8E-E838-4EAF-848F-9BAAF43255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7085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256D1-4903-4333-80A6-4DD7BE602658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75E8E-E838-4EAF-848F-9BAAF43255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200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4464496" cy="6435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그룹 6"/>
          <p:cNvGrpSpPr/>
          <p:nvPr/>
        </p:nvGrpSpPr>
        <p:grpSpPr>
          <a:xfrm>
            <a:off x="5144026" y="2060848"/>
            <a:ext cx="3468042" cy="1211367"/>
            <a:chOff x="5076056" y="3858577"/>
            <a:chExt cx="3468042" cy="1211367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8812"/>
            <a:stretch/>
          </p:blipFill>
          <p:spPr bwMode="auto">
            <a:xfrm>
              <a:off x="5076056" y="3858577"/>
              <a:ext cx="3468042" cy="926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0430"/>
            <a:stretch/>
          </p:blipFill>
          <p:spPr bwMode="auto">
            <a:xfrm>
              <a:off x="5076056" y="4773528"/>
              <a:ext cx="3468042" cy="296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9" name="직선 화살표 연결선 8"/>
          <p:cNvCxnSpPr>
            <a:stCxn id="10" idx="3"/>
            <a:endCxn id="1031" idx="1"/>
          </p:cNvCxnSpPr>
          <p:nvPr/>
        </p:nvCxnSpPr>
        <p:spPr>
          <a:xfrm flipV="1">
            <a:off x="2472720" y="2524240"/>
            <a:ext cx="2671306" cy="2087358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528504" y="4217640"/>
            <a:ext cx="1944216" cy="787916"/>
          </a:xfrm>
          <a:prstGeom prst="rect">
            <a:avLst/>
          </a:prstGeom>
          <a:solidFill>
            <a:srgbClr val="00B0F0">
              <a:alpha val="32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500484" y="6165304"/>
            <a:ext cx="32479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100" b="1" smtClean="0"/>
              <a:t>※ </a:t>
            </a:r>
            <a:r>
              <a:rPr lang="ko-KR" altLang="en-US" sz="1100" b="1" smtClean="0"/>
              <a:t>서식번호</a:t>
            </a:r>
            <a:r>
              <a:rPr lang="en-US" altLang="ko-KR" sz="1100" b="1" smtClean="0"/>
              <a:t>: PPPGFOR_04</a:t>
            </a:r>
            <a:endParaRPr lang="ko-KR" altLang="en-US" sz="1100" b="1"/>
          </a:p>
        </p:txBody>
      </p:sp>
      <p:sp>
        <p:nvSpPr>
          <p:cNvPr id="20" name="TextBox 19"/>
          <p:cNvSpPr txBox="1"/>
          <p:nvPr/>
        </p:nvSpPr>
        <p:spPr>
          <a:xfrm>
            <a:off x="5254057" y="3614534"/>
            <a:ext cx="3247980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smtClean="0">
                <a:solidFill>
                  <a:srgbClr val="FF0000"/>
                </a:solidFill>
              </a:rPr>
              <a:t>★ 변경사항 </a:t>
            </a:r>
            <a:r>
              <a:rPr lang="en-US" altLang="ko-KR" sz="1100" b="1" smtClean="0">
                <a:solidFill>
                  <a:srgbClr val="FF0000"/>
                </a:solidFill>
              </a:rPr>
              <a:t>(2018.09.06)</a:t>
            </a:r>
          </a:p>
          <a:p>
            <a:endParaRPr lang="en-US" altLang="ko-KR" sz="1100" smtClean="0">
              <a:solidFill>
                <a:srgbClr val="FF0000"/>
              </a:solidFill>
            </a:endParaRPr>
          </a:p>
          <a:p>
            <a:r>
              <a:rPr lang="ko-KR" altLang="en-US" sz="1050" smtClean="0">
                <a:solidFill>
                  <a:srgbClr val="FF0000"/>
                </a:solidFill>
              </a:rPr>
              <a:t>공항지급 신청 관련</a:t>
            </a:r>
            <a:r>
              <a:rPr lang="en-US" altLang="ko-KR" sz="1050" smtClean="0">
                <a:solidFill>
                  <a:srgbClr val="FF0000"/>
                </a:solidFill>
              </a:rPr>
              <a:t>, </a:t>
            </a:r>
            <a:r>
              <a:rPr lang="ko-KR" altLang="en-US" sz="1050" smtClean="0">
                <a:solidFill>
                  <a:srgbClr val="FF0000"/>
                </a:solidFill>
              </a:rPr>
              <a:t>인천공항 제</a:t>
            </a:r>
            <a:r>
              <a:rPr lang="en-US" altLang="ko-KR" sz="1050" smtClean="0">
                <a:solidFill>
                  <a:srgbClr val="FF0000"/>
                </a:solidFill>
              </a:rPr>
              <a:t>2</a:t>
            </a:r>
            <a:r>
              <a:rPr lang="ko-KR" altLang="en-US" sz="1050" smtClean="0">
                <a:solidFill>
                  <a:srgbClr val="FF0000"/>
                </a:solidFill>
              </a:rPr>
              <a:t>터미널을 </a:t>
            </a:r>
            <a:endParaRPr lang="en-US" altLang="ko-KR" sz="1050" smtClean="0">
              <a:solidFill>
                <a:srgbClr val="FF0000"/>
              </a:solidFill>
            </a:endParaRPr>
          </a:p>
          <a:p>
            <a:r>
              <a:rPr lang="ko-KR" altLang="en-US" sz="1050" smtClean="0">
                <a:solidFill>
                  <a:srgbClr val="FF0000"/>
                </a:solidFill>
              </a:rPr>
              <a:t>통한 지급은 우리은행과 하나은행만 이용 가능</a:t>
            </a:r>
            <a:endParaRPr lang="en-US" altLang="ko-KR" sz="1050" smtClean="0">
              <a:solidFill>
                <a:srgbClr val="FF0000"/>
              </a:solidFill>
            </a:endParaRPr>
          </a:p>
          <a:p>
            <a:r>
              <a:rPr lang="en-US" altLang="ko-KR" sz="1050" smtClean="0">
                <a:solidFill>
                  <a:srgbClr val="FF0000"/>
                </a:solidFill>
              </a:rPr>
              <a:t>(</a:t>
            </a:r>
            <a:r>
              <a:rPr lang="ko-KR" altLang="en-US" sz="1050" smtClean="0">
                <a:solidFill>
                  <a:srgbClr val="FF0000"/>
                </a:solidFill>
              </a:rPr>
              <a:t>신한은행 제외</a:t>
            </a:r>
            <a:r>
              <a:rPr lang="en-US" altLang="ko-KR" sz="1050" smtClean="0">
                <a:solidFill>
                  <a:srgbClr val="FF0000"/>
                </a:solidFill>
              </a:rPr>
              <a:t>)</a:t>
            </a:r>
          </a:p>
          <a:p>
            <a:endParaRPr lang="en-US" altLang="ko-KR" sz="1050" smtClean="0">
              <a:solidFill>
                <a:srgbClr val="FF0000"/>
              </a:solidFill>
            </a:endParaRPr>
          </a:p>
          <a:p>
            <a:pPr marL="171450" indent="-171450">
              <a:buFontTx/>
              <a:buChar char="-"/>
            </a:pPr>
            <a:r>
              <a:rPr lang="en-US" altLang="ko-KR" sz="1050" smtClean="0">
                <a:solidFill>
                  <a:srgbClr val="FF0000"/>
                </a:solidFill>
              </a:rPr>
              <a:t>2018.09.06</a:t>
            </a:r>
            <a:r>
              <a:rPr lang="ko-KR" altLang="en-US" sz="1050" smtClean="0">
                <a:solidFill>
                  <a:srgbClr val="FF0000"/>
                </a:solidFill>
              </a:rPr>
              <a:t>부터</a:t>
            </a:r>
            <a:r>
              <a:rPr lang="en-US" altLang="ko-KR" sz="1050">
                <a:solidFill>
                  <a:srgbClr val="FF0000"/>
                </a:solidFill>
              </a:rPr>
              <a:t> </a:t>
            </a:r>
            <a:r>
              <a:rPr lang="en-US" altLang="ko-KR" sz="1050" smtClean="0">
                <a:solidFill>
                  <a:srgbClr val="FF0000"/>
                </a:solidFill>
              </a:rPr>
              <a:t>“</a:t>
            </a:r>
            <a:r>
              <a:rPr lang="ko-KR" altLang="en-US" sz="1050" smtClean="0">
                <a:solidFill>
                  <a:srgbClr val="FF0000"/>
                </a:solidFill>
              </a:rPr>
              <a:t>인천공항</a:t>
            </a:r>
            <a:r>
              <a:rPr lang="en-US" altLang="ko-KR" sz="1050" smtClean="0">
                <a:solidFill>
                  <a:srgbClr val="FF0000"/>
                </a:solidFill>
              </a:rPr>
              <a:t>-</a:t>
            </a:r>
            <a:r>
              <a:rPr lang="ko-KR" altLang="en-US" sz="1050" smtClean="0">
                <a:solidFill>
                  <a:srgbClr val="FF0000"/>
                </a:solidFill>
              </a:rPr>
              <a:t>신한은행</a:t>
            </a:r>
            <a:r>
              <a:rPr lang="en-US" altLang="ko-KR" sz="1050" smtClean="0">
                <a:solidFill>
                  <a:srgbClr val="FF0000"/>
                </a:solidFill>
              </a:rPr>
              <a:t>” </a:t>
            </a:r>
            <a:r>
              <a:rPr lang="ko-KR" altLang="en-US" sz="1050" smtClean="0">
                <a:solidFill>
                  <a:srgbClr val="FF0000"/>
                </a:solidFill>
              </a:rPr>
              <a:t>방법으로 공항지급 신청 하는 경우 항공권을 확인하여</a:t>
            </a:r>
            <a:r>
              <a:rPr lang="en-US" altLang="ko-KR" sz="1050" smtClean="0">
                <a:solidFill>
                  <a:srgbClr val="FF0000"/>
                </a:solidFill>
              </a:rPr>
              <a:t>, </a:t>
            </a:r>
          </a:p>
          <a:p>
            <a:r>
              <a:rPr lang="en-US" altLang="ko-KR" sz="1050">
                <a:solidFill>
                  <a:srgbClr val="FF0000"/>
                </a:solidFill>
              </a:rPr>
              <a:t> </a:t>
            </a:r>
            <a:r>
              <a:rPr lang="en-US" altLang="ko-KR" sz="1050" smtClean="0">
                <a:solidFill>
                  <a:srgbClr val="FF0000"/>
                </a:solidFill>
              </a:rPr>
              <a:t>   </a:t>
            </a:r>
            <a:r>
              <a:rPr lang="en-US" altLang="ko-KR" sz="1050" smtClean="0">
                <a:solidFill>
                  <a:srgbClr val="FF0000"/>
                </a:solidFill>
              </a:rPr>
              <a:t>2</a:t>
            </a:r>
            <a:r>
              <a:rPr lang="ko-KR" altLang="en-US" sz="1050" smtClean="0">
                <a:solidFill>
                  <a:srgbClr val="FF0000"/>
                </a:solidFill>
              </a:rPr>
              <a:t>터미널 이용 항공사일 경우</a:t>
            </a:r>
            <a:r>
              <a:rPr lang="en-US" altLang="ko-KR" sz="1050" smtClean="0">
                <a:solidFill>
                  <a:srgbClr val="FF0000"/>
                </a:solidFill>
              </a:rPr>
              <a:t>, </a:t>
            </a:r>
          </a:p>
          <a:p>
            <a:endParaRPr lang="en-US" altLang="ko-KR" sz="1050" smtClean="0">
              <a:solidFill>
                <a:srgbClr val="FF0000"/>
              </a:solidFill>
            </a:endParaRPr>
          </a:p>
          <a:p>
            <a:r>
              <a:rPr lang="en-US" altLang="ko-KR" sz="1050">
                <a:solidFill>
                  <a:srgbClr val="FF0000"/>
                </a:solidFill>
              </a:rPr>
              <a:t> </a:t>
            </a:r>
            <a:r>
              <a:rPr lang="en-US" altLang="ko-KR" sz="1050" smtClean="0">
                <a:solidFill>
                  <a:srgbClr val="FF0000"/>
                </a:solidFill>
              </a:rPr>
              <a:t>   1) </a:t>
            </a:r>
            <a:r>
              <a:rPr lang="ko-KR" altLang="en-US" sz="1050" smtClean="0">
                <a:solidFill>
                  <a:srgbClr val="FF0000"/>
                </a:solidFill>
              </a:rPr>
              <a:t>다른 은행으로 전환 유도 하거나</a:t>
            </a:r>
            <a:r>
              <a:rPr lang="en-US" altLang="ko-KR" sz="1050" smtClean="0">
                <a:solidFill>
                  <a:srgbClr val="FF0000"/>
                </a:solidFill>
              </a:rPr>
              <a:t>,</a:t>
            </a:r>
          </a:p>
          <a:p>
            <a:r>
              <a:rPr lang="en-US" altLang="ko-KR" sz="1050">
                <a:solidFill>
                  <a:srgbClr val="FF0000"/>
                </a:solidFill>
              </a:rPr>
              <a:t> </a:t>
            </a:r>
            <a:r>
              <a:rPr lang="en-US" altLang="ko-KR" sz="1050" smtClean="0">
                <a:solidFill>
                  <a:srgbClr val="FF0000"/>
                </a:solidFill>
              </a:rPr>
              <a:t>   2) </a:t>
            </a:r>
            <a:r>
              <a:rPr lang="ko-KR" altLang="en-US" sz="1050" smtClean="0">
                <a:solidFill>
                  <a:srgbClr val="FF0000"/>
                </a:solidFill>
              </a:rPr>
              <a:t>해외계좌 지급으로 변경</a:t>
            </a:r>
            <a:endParaRPr lang="en-US" altLang="ko-KR" sz="105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80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64</Words>
  <Application>Microsoft Office PowerPoint</Application>
  <PresentationFormat>화면 슬라이드 쇼(4:3)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standard</dc:creator>
  <cp:lastModifiedBy>standard</cp:lastModifiedBy>
  <cp:revision>5</cp:revision>
  <dcterms:created xsi:type="dcterms:W3CDTF">2018-09-06T02:26:59Z</dcterms:created>
  <dcterms:modified xsi:type="dcterms:W3CDTF">2018-09-06T05:48:10Z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F:\외국인보험 - 서식, 출력물\외국인근로자보험 보험금청구서_인천공항 2터미널 수령은행 변경_20180906.pptx</vt:lpwstr>
  </property>
</Properties>
</file>