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76" autoAdjust="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9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846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490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49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516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658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639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28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01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068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05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39AF4-CF40-4BF6-86AA-28FFEFF8AAC6}" type="datetimeFigureOut">
              <a:rPr lang="ko-KR" altLang="en-US" smtClean="0"/>
              <a:t>2018-01-07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81378-9019-488B-A133-70F1E0C4899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861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138537"/>
            <a:ext cx="7772400" cy="14700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4509"/>
            <a:ext cx="9144000" cy="456673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043608" y="4293096"/>
            <a:ext cx="864096" cy="60630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400" b="1" dirty="0" smtClean="0">
                <a:solidFill>
                  <a:schemeClr val="tx1"/>
                </a:solidFill>
              </a:rPr>
              <a:t>Shinhan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</a:rPr>
              <a:t>신한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703777" y="4581128"/>
            <a:ext cx="836800" cy="57524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400" b="1" dirty="0" smtClean="0">
                <a:solidFill>
                  <a:schemeClr val="tx1"/>
                </a:solidFill>
              </a:rPr>
              <a:t>Woori</a:t>
            </a:r>
          </a:p>
          <a:p>
            <a:pPr algn="ctr">
              <a:defRPr/>
            </a:pPr>
            <a:r>
              <a:rPr lang="ko-KR" altLang="en-US" sz="1400" b="1" dirty="0">
                <a:solidFill>
                  <a:schemeClr val="tx1"/>
                </a:solidFill>
              </a:rPr>
              <a:t>우리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932643" y="4737797"/>
            <a:ext cx="819384" cy="57524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400" b="1" dirty="0" smtClean="0">
                <a:solidFill>
                  <a:schemeClr val="tx1"/>
                </a:solidFill>
              </a:rPr>
              <a:t>KEB</a:t>
            </a: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</a:rPr>
              <a:t>하나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04845" y="398998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rgbClr val="FF0000"/>
                </a:solidFill>
              </a:rPr>
              <a:t>★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8911" y="400157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rgbClr val="FF0000"/>
                </a:solidFill>
              </a:rPr>
              <a:t>★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3808" y="399286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rgbClr val="FF0000"/>
                </a:solidFill>
              </a:rPr>
              <a:t>★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 flipV="1">
            <a:off x="6199721" y="4293096"/>
            <a:ext cx="504056" cy="3076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1907704" y="4321548"/>
            <a:ext cx="792088" cy="27916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309640" y="4348888"/>
            <a:ext cx="647741" cy="35963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 txBox="1">
            <a:spLocks noChangeArrowheads="1"/>
          </p:cNvSpPr>
          <p:nvPr/>
        </p:nvSpPr>
        <p:spPr bwMode="auto">
          <a:xfrm>
            <a:off x="511089" y="980728"/>
            <a:ext cx="8136904" cy="953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인천공항 제</a:t>
            </a:r>
            <a:r>
              <a:rPr kumimoji="1" lang="en-US" altLang="ko-KR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2</a:t>
            </a:r>
            <a:r>
              <a:rPr kumimoji="1" lang="ko-KR" alt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여객터미널</a:t>
            </a:r>
            <a:r>
              <a:rPr kumimoji="1" lang="en-US" altLang="ko-KR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“</a:t>
            </a:r>
            <a:r>
              <a:rPr kumimoji="1" lang="ko-KR" alt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은행 환전소 위치</a:t>
            </a:r>
            <a:r>
              <a:rPr kumimoji="1" lang="en-US" altLang="ko-KR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”</a:t>
            </a:r>
            <a:r>
              <a:rPr kumimoji="1" lang="ko-KR" alt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안내</a:t>
            </a:r>
            <a:endParaRPr kumimoji="1" lang="en-US" altLang="ko-KR" sz="2000" b="0" i="0" u="sng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600" b="0" i="0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(</a:t>
            </a:r>
            <a:r>
              <a:rPr kumimoji="1" lang="ko-KR" altLang="en-US" sz="1600" b="0" i="0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외국인근로자 출국만기보험금 공항환전 수령</a:t>
            </a:r>
            <a:r>
              <a:rPr lang="en-US" altLang="ko-KR" sz="1600" kern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)</a:t>
            </a:r>
            <a:endParaRPr kumimoji="1" lang="en-US" altLang="ko-KR" sz="1600" b="0" i="0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156176" y="2636912"/>
            <a:ext cx="819384" cy="57524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400" b="1" dirty="0" smtClean="0">
                <a:solidFill>
                  <a:schemeClr val="tx1"/>
                </a:solidFill>
              </a:rPr>
              <a:t>KEB</a:t>
            </a: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</a:rPr>
              <a:t>하나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77427" y="2417065"/>
            <a:ext cx="864096" cy="60630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400" b="1" dirty="0" smtClean="0">
                <a:solidFill>
                  <a:schemeClr val="tx1"/>
                </a:solidFill>
              </a:rPr>
              <a:t>Shinhan</a:t>
            </a:r>
            <a:endParaRPr lang="en-US" altLang="ko-KR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</a:rPr>
              <a:t>신한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275856" y="2622802"/>
            <a:ext cx="836800" cy="57524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400" b="1" dirty="0" smtClean="0">
                <a:solidFill>
                  <a:schemeClr val="tx1"/>
                </a:solidFill>
              </a:rPr>
              <a:t>Woori</a:t>
            </a:r>
          </a:p>
          <a:p>
            <a:pPr algn="ctr">
              <a:defRPr/>
            </a:pPr>
            <a:r>
              <a:rPr lang="ko-KR" altLang="en-US" sz="1400" b="1" dirty="0">
                <a:solidFill>
                  <a:schemeClr val="tx1"/>
                </a:solidFill>
              </a:rPr>
              <a:t>우리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57982" y="2805867"/>
            <a:ext cx="776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249</a:t>
            </a:r>
            <a:endParaRPr lang="en-US" altLang="ko-KR" sz="1400" dirty="0"/>
          </a:p>
          <a:p>
            <a:pPr algn="ctr"/>
            <a:r>
              <a:rPr lang="en-US" altLang="ko-KR" sz="1400" dirty="0" smtClean="0"/>
              <a:t>Gate</a:t>
            </a:r>
            <a:endParaRPr lang="ko-KR" alt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14530" y="2733646"/>
            <a:ext cx="12633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268 Gate </a:t>
            </a:r>
            <a:r>
              <a:rPr lang="ko-KR" altLang="en-US" sz="1100" dirty="0" smtClean="0"/>
              <a:t>입구</a:t>
            </a:r>
            <a:r>
              <a:rPr lang="en-US" altLang="ko-KR" sz="1100" dirty="0" smtClean="0"/>
              <a:t> </a:t>
            </a:r>
            <a:r>
              <a:rPr lang="ko-KR" altLang="en-US" sz="1000" dirty="0" smtClean="0"/>
              <a:t> </a:t>
            </a:r>
            <a:endParaRPr lang="en-US" altLang="ko-KR" sz="1000" dirty="0" smtClean="0"/>
          </a:p>
          <a:p>
            <a:pPr algn="ctr"/>
            <a:r>
              <a:rPr lang="ko-KR" altLang="en-US" sz="1200" dirty="0" smtClean="0"/>
              <a:t>수유실 맞은 편 </a:t>
            </a:r>
            <a:endParaRPr lang="en-US" altLang="ko-KR" sz="1200" dirty="0" smtClean="0"/>
          </a:p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smtClean="0"/>
              <a:t>직원 방문 교부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771800" y="279762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252</a:t>
            </a:r>
          </a:p>
          <a:p>
            <a:pPr algn="ctr"/>
            <a:r>
              <a:rPr lang="en-US" altLang="ko-KR" sz="1400" dirty="0" smtClean="0"/>
              <a:t>Gate</a:t>
            </a:r>
            <a:endParaRPr lang="ko-KR" altLang="en-US" sz="1400" dirty="0"/>
          </a:p>
        </p:txBody>
      </p:sp>
      <p:sp>
        <p:nvSpPr>
          <p:cNvPr id="21" name="직사각형 20"/>
          <p:cNvSpPr/>
          <p:nvPr/>
        </p:nvSpPr>
        <p:spPr>
          <a:xfrm>
            <a:off x="7740352" y="4725144"/>
            <a:ext cx="1368152" cy="36004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400" b="1" dirty="0" smtClean="0">
                <a:solidFill>
                  <a:schemeClr val="tx1"/>
                </a:solidFill>
              </a:rPr>
              <a:t>출국장 환전소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740352" y="3068960"/>
            <a:ext cx="1368152" cy="360039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1200" b="1" dirty="0" smtClean="0">
                <a:solidFill>
                  <a:schemeClr val="tx1"/>
                </a:solidFill>
              </a:rPr>
              <a:t>면세구역 환전소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40352" y="5157191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(</a:t>
            </a:r>
            <a:r>
              <a:rPr lang="ko-KR" altLang="en-US" sz="1200" dirty="0" smtClean="0">
                <a:solidFill>
                  <a:schemeClr val="bg1"/>
                </a:solidFill>
              </a:rPr>
              <a:t>환전수령증 발급</a:t>
            </a:r>
            <a:r>
              <a:rPr lang="en-US" altLang="ko-KR" sz="12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06:00~20:00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40352" y="3501007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(</a:t>
            </a:r>
            <a:r>
              <a:rPr lang="ko-KR" altLang="en-US" sz="1200" dirty="0" smtClean="0">
                <a:solidFill>
                  <a:schemeClr val="bg1"/>
                </a:solidFill>
              </a:rPr>
              <a:t>현금환전 수령</a:t>
            </a:r>
            <a:r>
              <a:rPr lang="en-US" altLang="ko-KR" sz="12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06:30~21:00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8244408" y="4005063"/>
            <a:ext cx="0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258056" y="4049775"/>
            <a:ext cx="8504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300" dirty="0" smtClean="0">
                <a:solidFill>
                  <a:schemeClr val="bg1"/>
                </a:solidFill>
              </a:rPr>
              <a:t>출국</a:t>
            </a:r>
            <a:endParaRPr lang="en-US" altLang="ko-KR" sz="13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300" dirty="0" smtClean="0">
                <a:solidFill>
                  <a:schemeClr val="bg1"/>
                </a:solidFill>
              </a:rPr>
              <a:t>심사대</a:t>
            </a:r>
            <a:endParaRPr lang="ko-KR" altLang="en-US" sz="1300" dirty="0">
              <a:solidFill>
                <a:schemeClr val="bg1"/>
              </a:solidFill>
            </a:endParaRPr>
          </a:p>
        </p:txBody>
      </p:sp>
      <p:cxnSp>
        <p:nvCxnSpPr>
          <p:cNvPr id="27" name="직선 화살표 연결선 26"/>
          <p:cNvCxnSpPr/>
          <p:nvPr/>
        </p:nvCxnSpPr>
        <p:spPr>
          <a:xfrm flipH="1" flipV="1">
            <a:off x="3347864" y="3312464"/>
            <a:ext cx="144016" cy="65020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/>
          <p:nvPr/>
        </p:nvCxnSpPr>
        <p:spPr>
          <a:xfrm flipV="1">
            <a:off x="5804845" y="3356992"/>
            <a:ext cx="102055" cy="60568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43808" y="1832623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chemeClr val="bg1"/>
                </a:solidFill>
              </a:rPr>
              <a:t>▣ 적용일자 </a:t>
            </a:r>
            <a:r>
              <a:rPr lang="en-US" altLang="ko-KR" sz="1600" b="1" dirty="0" smtClean="0">
                <a:solidFill>
                  <a:schemeClr val="bg1"/>
                </a:solidFill>
              </a:rPr>
              <a:t>: 2018. 1. 18 </a:t>
            </a:r>
            <a:r>
              <a:rPr lang="ko-KR" altLang="en-US" sz="1600" b="1" dirty="0" smtClean="0">
                <a:solidFill>
                  <a:schemeClr val="bg1"/>
                </a:solidFill>
              </a:rPr>
              <a:t>▣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58386" y="3378478"/>
            <a:ext cx="1288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1</a:t>
            </a:r>
            <a:r>
              <a:rPr lang="ko-KR" altLang="en-US" sz="1600" b="1" dirty="0" smtClean="0"/>
              <a:t>번 출국장</a:t>
            </a:r>
            <a:endParaRPr lang="ko-KR" altLang="en-US" sz="1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195736" y="3378564"/>
            <a:ext cx="1230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2</a:t>
            </a:r>
            <a:r>
              <a:rPr lang="ko-KR" altLang="en-US" sz="1600" b="1" dirty="0" smtClean="0"/>
              <a:t>번 출국장</a:t>
            </a:r>
            <a:endParaRPr lang="ko-KR" alt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328766" y="4463239"/>
            <a:ext cx="2520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3</a:t>
            </a:r>
            <a:r>
              <a:rPr lang="en-US" altLang="ko-KR" sz="1600" b="1" dirty="0"/>
              <a:t>F</a:t>
            </a:r>
            <a:r>
              <a:rPr lang="ko-KR" altLang="en-US" sz="1600" b="1" dirty="0" smtClean="0"/>
              <a:t> 출국장 </a:t>
            </a:r>
            <a:r>
              <a:rPr lang="en-US" altLang="ko-KR" sz="1600" b="1" dirty="0" smtClean="0"/>
              <a:t>Check-In</a:t>
            </a:r>
            <a:endParaRPr lang="ko-KR" altLang="en-US" sz="1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832487" y="2910425"/>
            <a:ext cx="153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/>
              <a:t>면세구</a:t>
            </a:r>
            <a:r>
              <a:rPr lang="ko-KR" altLang="en-US" sz="1600" b="1" dirty="0"/>
              <a:t>역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32487" y="3470162"/>
            <a:ext cx="153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/>
              <a:t>출국심사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9090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2E73A224483EEB4DADA5C0C23E984E88" ma:contentTypeVersion="0" ma:contentTypeDescription="새 문서를 만듭니다." ma:contentTypeScope="" ma:versionID="2ebede4aa8695e7f24bd8cce2a107d0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8509c16e2068e4d5d0612c501c1975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70F96A-92F1-46C5-8CEB-F90AB5DAE3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6FE99F-F59E-41DE-99F6-25D21DCC2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385138-470E-4815-8A91-C7022A35184E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82</Words>
  <Application>Microsoft Office PowerPoint</Application>
  <PresentationFormat>화면 슬라이드 쇼(4:3)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HY헤드라인M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standard</dc:creator>
  <cp:lastModifiedBy>상담팀1</cp:lastModifiedBy>
  <cp:revision>12</cp:revision>
  <dcterms:created xsi:type="dcterms:W3CDTF">2018-01-04T00:41:47Z</dcterms:created>
  <dcterms:modified xsi:type="dcterms:W3CDTF">2018-01-07T02:04:50Z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D:\2016_02_23 백업\01.외국인\02.산업인력공단\17년 협정서\02.이행결과\공항변경\인천공항 제2터미널 환전소_확정.pptx</vt:lpwstr>
  </property>
  <property fmtid="{D5CDD505-2E9C-101B-9397-08002B2CF9AE}" pid="4" name="ContentTypeId">
    <vt:lpwstr>0x0101002E73A224483EEB4DADA5C0C23E984E88</vt:lpwstr>
  </property>
  <property fmtid="{5C58129F-E5B8-477A-9B38-B3E54BFA04C8}" pid="2">
    <vt:lpwstr>C0A899DEA0030C28F60C44AF286AAB3680545BAA5ACEF94A1000EE0F82A72B01</vt:lpwstr>
  </property>
</Properties>
</file>