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"/>
  </p:notesMasterIdLst>
  <p:handoutMasterIdLst>
    <p:handoutMasterId r:id="rId4"/>
  </p:handoutMasterIdLst>
  <p:sldIdLst>
    <p:sldId id="307" r:id="rId2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나눔고딕 Bold" pitchFamily="50" charset="-127"/>
        <a:ea typeface="나눔고딕 Bold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나눔고딕 Bold" pitchFamily="50" charset="-127"/>
        <a:ea typeface="나눔고딕 Bold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나눔고딕 Bold" pitchFamily="50" charset="-127"/>
        <a:ea typeface="나눔고딕 Bold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나눔고딕 Bold" pitchFamily="50" charset="-127"/>
        <a:ea typeface="나눔고딕 Bold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나눔고딕 Bold" pitchFamily="50" charset="-127"/>
        <a:ea typeface="나눔고딕 Bold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나눔고딕 Bold" pitchFamily="50" charset="-127"/>
        <a:ea typeface="나눔고딕 Bold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나눔고딕 Bold" pitchFamily="50" charset="-127"/>
        <a:ea typeface="나눔고딕 Bold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나눔고딕 Bold" pitchFamily="50" charset="-127"/>
        <a:ea typeface="나눔고딕 Bold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나눔고딕 Bold" pitchFamily="50" charset="-127"/>
        <a:ea typeface="나눔고딕 Bold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4256EA"/>
    <a:srgbClr val="FF0000"/>
    <a:srgbClr val="FFBF00"/>
    <a:srgbClr val="F8E5C0"/>
    <a:srgbClr val="75F1D3"/>
    <a:srgbClr val="BDFBF8"/>
    <a:srgbClr val="FF99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505E3EF-67EA-436B-97B2-0124C06EBD24}" styleName="보통 스타일 4 - 강조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74C1A8A3-306A-4EB7-A6B1-4F7E0EB9C5D6}" styleName="보통 스타일 3 - 강조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74" autoAdjust="0"/>
    <p:restoredTop sz="99820" autoAdjust="0"/>
  </p:normalViewPr>
  <p:slideViewPr>
    <p:cSldViewPr>
      <p:cViewPr>
        <p:scale>
          <a:sx n="70" d="100"/>
          <a:sy n="70" d="100"/>
        </p:scale>
        <p:origin x="-1332" y="-1026"/>
      </p:cViewPr>
      <p:guideLst>
        <p:guide orient="horz" pos="1253"/>
        <p:guide orient="horz" pos="1697"/>
        <p:guide orient="horz" pos="1889"/>
        <p:guide orient="horz" pos="935"/>
        <p:guide pos="5511"/>
        <p:guide pos="345"/>
        <p:guide pos="514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1572"/>
    </p:cViewPr>
  </p:sorterViewPr>
  <p:notesViewPr>
    <p:cSldViewPr>
      <p:cViewPr varScale="1">
        <p:scale>
          <a:sx n="83" d="100"/>
          <a:sy n="83" d="100"/>
        </p:scale>
        <p:origin x="-2292" y="-78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321" tIns="45661" rIns="91321" bIns="45661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321" tIns="45661" rIns="91321" bIns="4566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321" tIns="45661" rIns="91321" bIns="45661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321" tIns="45661" rIns="91321" bIns="4566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C17ECBF3-90B7-43A8-B31E-211167D4D1D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321" tIns="45661" rIns="91321" bIns="45661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321" tIns="45661" rIns="91321" bIns="4566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252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14875"/>
            <a:ext cx="5437187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321" tIns="45661" rIns="91321" bIns="45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321" tIns="45661" rIns="91321" bIns="45661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321" tIns="45661" rIns="91321" bIns="4566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F3B112F9-5BA4-406A-802E-61086520D7B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DA7F8-A00F-45D4-B2D6-777E8BD60DE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D55258-4D90-49AC-B30F-AA473290164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71862-474A-4FE3-A1E3-D2A4657E914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09485B-AE8C-4A0C-B0D3-47DA5C5612A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B1B227-7703-488A-ADD6-1A923A46DC4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22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440857-A516-48F0-81E8-DE59B08FAEC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22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3BB022-0D5B-496C-957D-3F6020AD0B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22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05436E-0E3A-4556-B2CA-0D1167DC0F9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22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5ABF18-4BFD-4BAA-987B-881B496BE98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22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0BCB5-BAB3-49A7-9C36-B3545E7CE6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22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82B337-493F-4621-83FF-28CE99E50F1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ko-KR"/>
              <a:t>22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ea typeface="+mn-ea"/>
              </a:defRPr>
            </a:lvl1pPr>
          </a:lstStyle>
          <a:p>
            <a:pPr>
              <a:defRPr/>
            </a:pPr>
            <a:fld id="{8F8F12F2-B7D4-49BF-B2D1-F8C3137F5A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9"/>
          <p:cNvSpPr>
            <a:spLocks noChangeArrowheads="1"/>
          </p:cNvSpPr>
          <p:nvPr/>
        </p:nvSpPr>
        <p:spPr bwMode="auto">
          <a:xfrm>
            <a:off x="309563" y="377825"/>
            <a:ext cx="4105275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838200" indent="-838200"/>
            <a:r>
              <a:rPr lang="en-US" altLang="ko-KR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1. </a:t>
            </a:r>
            <a:r>
              <a:rPr lang="ko-KR" altLang="en-US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환전소 현황</a:t>
            </a: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22529" name="_x225124000" descr="EMB000027603c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44" y="1498432"/>
            <a:ext cx="9036496" cy="5458960"/>
          </a:xfrm>
          <a:prstGeom prst="rect">
            <a:avLst/>
          </a:prstGeom>
          <a:noFill/>
        </p:spPr>
      </p:pic>
      <p:sp>
        <p:nvSpPr>
          <p:cNvPr id="9" name="Rectangle 13"/>
          <p:cNvSpPr txBox="1">
            <a:spLocks noChangeArrowheads="1"/>
          </p:cNvSpPr>
          <p:nvPr/>
        </p:nvSpPr>
        <p:spPr bwMode="auto">
          <a:xfrm>
            <a:off x="467544" y="116632"/>
            <a:ext cx="8136904" cy="953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2400" b="0" i="0" u="sng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출국만기보험금 </a:t>
            </a:r>
            <a:r>
              <a:rPr kumimoji="1" lang="en-US" altLang="ko-KR" sz="2400" b="0" i="0" u="sng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“</a:t>
            </a:r>
            <a:r>
              <a:rPr kumimoji="1" lang="ko-KR" altLang="en-US" sz="2400" b="0" i="0" u="sng" strike="noStrike" kern="0" cap="none" spc="0" normalizeH="0" baseline="0" noProof="0" dirty="0" smtClean="0">
                <a:ln>
                  <a:noFill/>
                </a:ln>
                <a:solidFill>
                  <a:srgbClr val="4256EA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은행 환전소 위치</a:t>
            </a:r>
            <a:r>
              <a:rPr kumimoji="1" lang="en-US" altLang="ko-KR" sz="2400" b="0" i="0" u="sng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”</a:t>
            </a:r>
            <a:r>
              <a:rPr kumimoji="1" lang="ko-KR" altLang="en-US" sz="2400" b="0" i="0" u="sng" strike="noStrike" kern="0" cap="none" spc="0" normalizeH="0" baseline="0" noProof="0" dirty="0" smtClean="0">
                <a:ln>
                  <a:noFill/>
                </a:ln>
                <a:solidFill>
                  <a:srgbClr val="4256EA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 변경 안내</a:t>
            </a:r>
            <a:endParaRPr kumimoji="1" lang="en-US" altLang="ko-KR" sz="2400" b="0" i="0" u="sng" strike="noStrike" kern="0" cap="none" spc="0" normalizeH="0" baseline="0" noProof="0" dirty="0" smtClean="0">
              <a:ln>
                <a:noFill/>
              </a:ln>
              <a:solidFill>
                <a:srgbClr val="4256EA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2400" b="0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(</a:t>
            </a:r>
            <a:r>
              <a:rPr kumimoji="1" lang="en-US" altLang="ko-K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Bank</a:t>
            </a:r>
            <a:r>
              <a:rPr kumimoji="1" lang="en-US" altLang="ko-KR" sz="2400" b="0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 </a:t>
            </a:r>
            <a:r>
              <a:rPr lang="en-US" altLang="ko-KR" sz="2400" kern="0" dirty="0" smtClean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Currency Exchange Map Information)</a:t>
            </a:r>
            <a:endParaRPr kumimoji="1" lang="en-US" altLang="ko-KR" sz="2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831544" y="4941168"/>
            <a:ext cx="836800" cy="606309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b="1" dirty="0" smtClean="0">
                <a:solidFill>
                  <a:schemeClr val="tx1"/>
                </a:solidFill>
              </a:rPr>
              <a:t>신한</a:t>
            </a:r>
            <a:endParaRPr lang="en-US" altLang="ko-KR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US" altLang="ko-KR" sz="1200" b="1" dirty="0" smtClean="0">
                <a:solidFill>
                  <a:schemeClr val="tx1"/>
                </a:solidFill>
              </a:rPr>
              <a:t>(</a:t>
            </a:r>
            <a:r>
              <a:rPr lang="en-US" altLang="ko-KR" sz="1200" b="1" dirty="0" err="1" smtClean="0">
                <a:solidFill>
                  <a:schemeClr val="tx1"/>
                </a:solidFill>
              </a:rPr>
              <a:t>Shinhan</a:t>
            </a:r>
            <a:r>
              <a:rPr lang="en-US" altLang="ko-KR" sz="1200" b="1" dirty="0" smtClean="0">
                <a:solidFill>
                  <a:schemeClr val="tx1"/>
                </a:solidFill>
              </a:rPr>
              <a:t>)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5665768" y="4437112"/>
            <a:ext cx="778440" cy="576064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b="1" dirty="0" smtClean="0">
                <a:solidFill>
                  <a:schemeClr val="tx1"/>
                </a:solidFill>
              </a:rPr>
              <a:t>KEB</a:t>
            </a:r>
            <a:r>
              <a:rPr lang="ko-KR" altLang="en-US" b="1" dirty="0" smtClean="0">
                <a:solidFill>
                  <a:schemeClr val="tx1"/>
                </a:solidFill>
              </a:rPr>
              <a:t>외환</a:t>
            </a:r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1835696" y="4725144"/>
            <a:ext cx="819384" cy="575245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b="1" dirty="0" smtClean="0">
                <a:solidFill>
                  <a:schemeClr val="tx1"/>
                </a:solidFill>
              </a:rPr>
              <a:t>KEB</a:t>
            </a:r>
            <a:r>
              <a:rPr lang="ko-KR" altLang="en-US" b="1" dirty="0" smtClean="0">
                <a:solidFill>
                  <a:schemeClr val="tx1"/>
                </a:solidFill>
              </a:rPr>
              <a:t>외환</a:t>
            </a:r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4712248" y="4193793"/>
            <a:ext cx="720080" cy="576064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1600" b="1" dirty="0" smtClean="0">
                <a:solidFill>
                  <a:schemeClr val="tx1"/>
                </a:solidFill>
              </a:rPr>
              <a:t>Woori</a:t>
            </a:r>
            <a:r>
              <a:rPr lang="ko-KR" altLang="en-US" b="1" dirty="0" smtClean="0">
                <a:solidFill>
                  <a:schemeClr val="tx1"/>
                </a:solidFill>
              </a:rPr>
              <a:t>우리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2871104" y="4365104"/>
            <a:ext cx="720080" cy="575245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1600" b="1" dirty="0" smtClean="0">
                <a:solidFill>
                  <a:schemeClr val="tx1"/>
                </a:solidFill>
              </a:rPr>
              <a:t>Woori</a:t>
            </a:r>
            <a:r>
              <a:rPr lang="ko-KR" altLang="en-US" b="1" dirty="0" smtClean="0">
                <a:solidFill>
                  <a:schemeClr val="tx1"/>
                </a:solidFill>
              </a:rPr>
              <a:t>우리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448447" y="3501008"/>
            <a:ext cx="819384" cy="575245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b="1" dirty="0" smtClean="0">
                <a:solidFill>
                  <a:schemeClr val="tx1"/>
                </a:solidFill>
              </a:rPr>
              <a:t>KEB</a:t>
            </a:r>
            <a:r>
              <a:rPr lang="ko-KR" altLang="en-US" b="1" dirty="0" smtClean="0">
                <a:solidFill>
                  <a:schemeClr val="tx1"/>
                </a:solidFill>
              </a:rPr>
              <a:t>외환</a:t>
            </a:r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5624824" y="3789040"/>
            <a:ext cx="819384" cy="576064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b="1" dirty="0" smtClean="0">
                <a:solidFill>
                  <a:schemeClr val="tx1"/>
                </a:solidFill>
              </a:rPr>
              <a:t>Woori</a:t>
            </a:r>
            <a:r>
              <a:rPr lang="ko-KR" altLang="en-US" b="1" dirty="0" smtClean="0">
                <a:solidFill>
                  <a:schemeClr val="tx1"/>
                </a:solidFill>
              </a:rPr>
              <a:t>우리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1259632" y="4005064"/>
            <a:ext cx="819384" cy="575245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b="1" dirty="0" smtClean="0">
                <a:solidFill>
                  <a:schemeClr val="tx1"/>
                </a:solidFill>
              </a:rPr>
              <a:t>신한</a:t>
            </a:r>
            <a:endParaRPr lang="en-US" altLang="ko-KR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US" altLang="ko-KR" sz="1200" b="1" dirty="0" smtClean="0">
                <a:solidFill>
                  <a:schemeClr val="tx1"/>
                </a:solidFill>
              </a:rPr>
              <a:t>(</a:t>
            </a:r>
            <a:r>
              <a:rPr lang="en-US" altLang="ko-KR" sz="1200" b="1" dirty="0" err="1" smtClean="0">
                <a:solidFill>
                  <a:schemeClr val="tx1"/>
                </a:solidFill>
              </a:rPr>
              <a:t>Shinhan</a:t>
            </a:r>
            <a:r>
              <a:rPr lang="en-US" altLang="ko-KR" sz="1200" b="1" dirty="0" smtClean="0">
                <a:solidFill>
                  <a:schemeClr val="tx1"/>
                </a:solidFill>
              </a:rPr>
              <a:t>)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7524328" y="2852936"/>
            <a:ext cx="1368152" cy="36004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1400" b="1" dirty="0" smtClean="0">
                <a:solidFill>
                  <a:schemeClr val="tx1"/>
                </a:solidFill>
              </a:rPr>
              <a:t>출국장 환전소</a:t>
            </a:r>
            <a:endParaRPr lang="ko-KR" altLang="en-US" sz="1400" b="1" dirty="0">
              <a:solidFill>
                <a:schemeClr val="tx1"/>
              </a:solidFill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7524328" y="1196752"/>
            <a:ext cx="1368152" cy="360039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1200" b="1" dirty="0" smtClean="0">
                <a:solidFill>
                  <a:schemeClr val="tx1"/>
                </a:solidFill>
              </a:rPr>
              <a:t>면세구역 환전소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524328" y="3284983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smtClean="0"/>
              <a:t>(</a:t>
            </a:r>
            <a:r>
              <a:rPr lang="ko-KR" altLang="en-US" sz="1200" dirty="0" smtClean="0"/>
              <a:t>환전수령증 발급</a:t>
            </a:r>
            <a:r>
              <a:rPr lang="en-US" altLang="ko-KR" sz="1200" dirty="0" smtClean="0"/>
              <a:t>)</a:t>
            </a:r>
          </a:p>
          <a:p>
            <a:pPr algn="ctr"/>
            <a:r>
              <a:rPr lang="en-US" altLang="ko-KR" sz="1200" dirty="0" smtClean="0"/>
              <a:t>06:00~20:00</a:t>
            </a:r>
            <a:endParaRPr lang="ko-KR" alt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7524328" y="1628799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smtClean="0"/>
              <a:t>(</a:t>
            </a:r>
            <a:r>
              <a:rPr lang="ko-KR" altLang="en-US" sz="1200" dirty="0" smtClean="0"/>
              <a:t>현금환전 수령</a:t>
            </a:r>
            <a:r>
              <a:rPr lang="en-US" altLang="ko-KR" sz="1200" dirty="0" smtClean="0"/>
              <a:t>)</a:t>
            </a:r>
          </a:p>
          <a:p>
            <a:pPr algn="ctr"/>
            <a:r>
              <a:rPr lang="en-US" altLang="ko-KR" sz="1200" dirty="0" smtClean="0"/>
              <a:t>06:30~21:00</a:t>
            </a:r>
            <a:endParaRPr lang="ko-KR" altLang="en-US" sz="1200" dirty="0"/>
          </a:p>
        </p:txBody>
      </p:sp>
      <p:sp>
        <p:nvSpPr>
          <p:cNvPr id="29" name="TextBox 28"/>
          <p:cNvSpPr txBox="1"/>
          <p:nvPr/>
        </p:nvSpPr>
        <p:spPr>
          <a:xfrm>
            <a:off x="5436096" y="3429000"/>
            <a:ext cx="1008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 smtClean="0"/>
              <a:t>25 Gate</a:t>
            </a:r>
            <a:endParaRPr lang="ko-KR" altLang="en-US" sz="1600" dirty="0"/>
          </a:p>
        </p:txBody>
      </p:sp>
      <p:sp>
        <p:nvSpPr>
          <p:cNvPr id="30" name="TextBox 29"/>
          <p:cNvSpPr txBox="1"/>
          <p:nvPr/>
        </p:nvSpPr>
        <p:spPr>
          <a:xfrm>
            <a:off x="3290714" y="3140968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 smtClean="0"/>
              <a:t>29 Gate</a:t>
            </a:r>
            <a:endParaRPr lang="ko-KR" altLang="en-US" sz="1600" dirty="0"/>
          </a:p>
        </p:txBody>
      </p:sp>
      <p:sp>
        <p:nvSpPr>
          <p:cNvPr id="31" name="TextBox 30"/>
          <p:cNvSpPr txBox="1"/>
          <p:nvPr/>
        </p:nvSpPr>
        <p:spPr>
          <a:xfrm>
            <a:off x="1115616" y="3645024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 smtClean="0"/>
              <a:t>43 Gate</a:t>
            </a:r>
            <a:endParaRPr lang="ko-KR" altLang="en-US" sz="1600" dirty="0"/>
          </a:p>
        </p:txBody>
      </p:sp>
      <p:sp>
        <p:nvSpPr>
          <p:cNvPr id="32" name="TextBox 31"/>
          <p:cNvSpPr txBox="1"/>
          <p:nvPr/>
        </p:nvSpPr>
        <p:spPr>
          <a:xfrm>
            <a:off x="6385848" y="4814568"/>
            <a:ext cx="50405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300" dirty="0" smtClean="0">
                <a:solidFill>
                  <a:srgbClr val="FF0000"/>
                </a:solidFill>
              </a:rPr>
              <a:t>★</a:t>
            </a:r>
            <a:endParaRPr lang="ko-KR" altLang="en-US" sz="3300" dirty="0">
              <a:solidFill>
                <a:srgbClr val="FF0000"/>
              </a:solidFill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22531" name="_x167780560" descr="EMB00001f4c3f5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6259338"/>
            <a:ext cx="2908300" cy="554038"/>
          </a:xfrm>
          <a:prstGeom prst="rect">
            <a:avLst/>
          </a:prstGeom>
          <a:noFill/>
        </p:spPr>
      </p:pic>
      <p:cxnSp>
        <p:nvCxnSpPr>
          <p:cNvPr id="39" name="직선 화살표 연결선 38"/>
          <p:cNvCxnSpPr/>
          <p:nvPr/>
        </p:nvCxnSpPr>
        <p:spPr>
          <a:xfrm flipV="1">
            <a:off x="5004048" y="5301210"/>
            <a:ext cx="1584176" cy="108011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직선 화살표 연결선 46"/>
          <p:cNvCxnSpPr/>
          <p:nvPr/>
        </p:nvCxnSpPr>
        <p:spPr>
          <a:xfrm flipV="1">
            <a:off x="8028384" y="2132855"/>
            <a:ext cx="0" cy="5760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8042032" y="2177567"/>
            <a:ext cx="85044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300" dirty="0" smtClean="0"/>
              <a:t>출국</a:t>
            </a:r>
            <a:endParaRPr lang="en-US" altLang="ko-KR" sz="1300" dirty="0" smtClean="0"/>
          </a:p>
          <a:p>
            <a:pPr algn="ctr"/>
            <a:r>
              <a:rPr lang="ko-KR" altLang="en-US" sz="1300" dirty="0" err="1" smtClean="0"/>
              <a:t>심사대</a:t>
            </a:r>
            <a:endParaRPr lang="ko-KR" altLang="en-US" sz="1300" dirty="0"/>
          </a:p>
        </p:txBody>
      </p:sp>
      <p:sp>
        <p:nvSpPr>
          <p:cNvPr id="37" name="TextBox 36"/>
          <p:cNvSpPr txBox="1"/>
          <p:nvPr/>
        </p:nvSpPr>
        <p:spPr>
          <a:xfrm>
            <a:off x="35496" y="1754232"/>
            <a:ext cx="13681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100" dirty="0" smtClean="0"/>
              <a:t>인천</a:t>
            </a:r>
            <a:endParaRPr lang="en-US" altLang="ko-KR" sz="2100" dirty="0" smtClean="0"/>
          </a:p>
          <a:p>
            <a:pPr algn="ctr"/>
            <a:r>
              <a:rPr lang="ko-KR" altLang="en-US" sz="2100" dirty="0" smtClean="0"/>
              <a:t>국제공항</a:t>
            </a:r>
            <a:endParaRPr lang="ko-KR" altLang="en-US" sz="2100" dirty="0"/>
          </a:p>
        </p:txBody>
      </p:sp>
      <p:sp>
        <p:nvSpPr>
          <p:cNvPr id="28" name="직사각형 27"/>
          <p:cNvSpPr/>
          <p:nvPr/>
        </p:nvSpPr>
        <p:spPr>
          <a:xfrm>
            <a:off x="7020272" y="4077072"/>
            <a:ext cx="819384" cy="576064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b="1" dirty="0" smtClean="0">
                <a:solidFill>
                  <a:schemeClr val="tx1"/>
                </a:solidFill>
              </a:rPr>
              <a:t>신한</a:t>
            </a:r>
            <a:endParaRPr lang="en-US" altLang="ko-KR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US" altLang="ko-KR" sz="1200" b="1" dirty="0" smtClean="0">
                <a:solidFill>
                  <a:schemeClr val="tx1"/>
                </a:solidFill>
              </a:rPr>
              <a:t>(</a:t>
            </a:r>
            <a:r>
              <a:rPr lang="en-US" altLang="ko-KR" sz="1200" b="1" dirty="0" err="1" smtClean="0">
                <a:solidFill>
                  <a:schemeClr val="tx1"/>
                </a:solidFill>
              </a:rPr>
              <a:t>Shinhan</a:t>
            </a:r>
            <a:r>
              <a:rPr lang="en-US" altLang="ko-KR" sz="1200" b="1" dirty="0" smtClean="0">
                <a:solidFill>
                  <a:schemeClr val="tx1"/>
                </a:solidFill>
              </a:rPr>
              <a:t>)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33" name="직사각형 32"/>
          <p:cNvSpPr/>
          <p:nvPr/>
        </p:nvSpPr>
        <p:spPr>
          <a:xfrm>
            <a:off x="3779912" y="4180144"/>
            <a:ext cx="836800" cy="606309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b="1" dirty="0" smtClean="0">
                <a:solidFill>
                  <a:schemeClr val="tx1"/>
                </a:solidFill>
              </a:rPr>
              <a:t>신한</a:t>
            </a:r>
            <a:endParaRPr lang="en-US" altLang="ko-KR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US" altLang="ko-KR" sz="1200" b="1" dirty="0" smtClean="0">
                <a:solidFill>
                  <a:schemeClr val="tx1"/>
                </a:solidFill>
              </a:rPr>
              <a:t>(</a:t>
            </a:r>
            <a:r>
              <a:rPr lang="en-US" altLang="ko-KR" sz="1200" b="1" dirty="0" err="1" smtClean="0">
                <a:solidFill>
                  <a:schemeClr val="tx1"/>
                </a:solidFill>
              </a:rPr>
              <a:t>Shinhan</a:t>
            </a:r>
            <a:r>
              <a:rPr lang="en-US" altLang="ko-KR" sz="1200" b="1" dirty="0" smtClean="0">
                <a:solidFill>
                  <a:schemeClr val="tx1"/>
                </a:solidFill>
              </a:rPr>
              <a:t>)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948264" y="3738518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 smtClean="0"/>
              <a:t>11 Gate</a:t>
            </a:r>
            <a:endParaRPr lang="ko-KR" altLang="en-US" sz="1600" dirty="0"/>
          </a:p>
        </p:txBody>
      </p:sp>
      <p:sp>
        <p:nvSpPr>
          <p:cNvPr id="35" name="TextBox 34"/>
          <p:cNvSpPr txBox="1"/>
          <p:nvPr/>
        </p:nvSpPr>
        <p:spPr>
          <a:xfrm>
            <a:off x="2843808" y="1023119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dirty="0" smtClean="0"/>
              <a:t>▣ 적용일자 </a:t>
            </a:r>
            <a:r>
              <a:rPr lang="en-US" altLang="ko-KR" sz="2000" b="1" dirty="0" smtClean="0"/>
              <a:t>: </a:t>
            </a:r>
            <a:r>
              <a:rPr lang="en-US" altLang="ko-KR" sz="2400" b="1" dirty="0" smtClean="0"/>
              <a:t>2015.1.16 </a:t>
            </a:r>
            <a:r>
              <a:rPr lang="ko-KR" altLang="en-US" sz="2000" b="1" dirty="0" smtClean="0"/>
              <a:t>▣</a:t>
            </a:r>
            <a:endParaRPr lang="ko-KR" alt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디자인 사용자 지정">
  <a:themeElements>
    <a:clrScheme name="디자인 사용자 지정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디자인 사용자 지정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디자인 사용자 지정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5857</TotalTime>
  <Words>79</Words>
  <Application>Microsoft Office PowerPoint</Application>
  <PresentationFormat>화면 슬라이드 쇼(4:3)</PresentationFormat>
  <Paragraphs>33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디자인 사용자 지정</vt:lpstr>
      <vt:lpstr>슬라이드 1</vt:lpstr>
    </vt:vector>
  </TitlesOfParts>
  <Company>국민은행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김수진</dc:creator>
  <cp:lastModifiedBy>standard</cp:lastModifiedBy>
  <cp:revision>112</cp:revision>
  <cp:lastPrinted>2014-07-21T05:23:53Z</cp:lastPrinted>
  <dcterms:created xsi:type="dcterms:W3CDTF">2011-04-30T07:49:13Z</dcterms:created>
  <dcterms:modified xsi:type="dcterms:W3CDTF">2015-01-07T01:02:22Z</dcterms:modified>
</cp:coreProperties>
</file>